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2"/>
    <p:sldId id="257" r:id="rId3"/>
    <p:sldId id="258" r:id="rId4"/>
    <p:sldId id="259" r:id="rId5"/>
    <p:sldId id="260" r:id="rId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5" d="100"/>
          <a:sy n="55" d="100"/>
        </p:scale>
        <p:origin x="658"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chemeClr val="bg1"/>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5/26/2021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5/26/2021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5/26/2021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109679" y="335036"/>
            <a:ext cx="10068640" cy="1245235"/>
          </a:xfrm>
          <a:prstGeom prst="rect">
            <a:avLst/>
          </a:prstGeom>
        </p:spPr>
        <p:txBody>
          <a:bodyPr wrap="square" lIns="0" tIns="0" rIns="0" bIns="0">
            <a:spAutoFit/>
          </a:bodyPr>
          <a:lstStyle>
            <a:lvl1pPr>
              <a:defRPr sz="8000" b="0" i="0">
                <a:solidFill>
                  <a:schemeClr val="bg1"/>
                </a:solidFill>
                <a:latin typeface="Verdana"/>
                <a:cs typeface="Verdana"/>
              </a:defRPr>
            </a:lvl1pPr>
          </a:lstStyle>
          <a:p>
            <a:endParaRPr/>
          </a:p>
        </p:txBody>
      </p:sp>
      <p:sp>
        <p:nvSpPr>
          <p:cNvPr id="3" name="Holder 3"/>
          <p:cNvSpPr>
            <a:spLocks noGrp="1"/>
          </p:cNvSpPr>
          <p:nvPr>
            <p:ph type="body" idx="1"/>
          </p:nvPr>
        </p:nvSpPr>
        <p:spPr>
          <a:xfrm>
            <a:off x="1016000" y="2570093"/>
            <a:ext cx="16256000" cy="49784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5/26/2021</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3667FD-D639-4FF2-A2B5-468CF853812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object 3">
            <a:extLst>
              <a:ext uri="{FF2B5EF4-FFF2-40B4-BE49-F238E27FC236}">
                <a16:creationId xmlns:a16="http://schemas.microsoft.com/office/drawing/2014/main" id="{581F8715-65BA-4727-8DCD-41CD18C35ABE}"/>
              </a:ext>
            </a:extLst>
          </p:cNvPr>
          <p:cNvSpPr txBox="1">
            <a:spLocks noGrp="1"/>
          </p:cNvSpPr>
          <p:nvPr>
            <p:ph type="title"/>
          </p:nvPr>
        </p:nvSpPr>
        <p:spPr>
          <a:xfrm>
            <a:off x="2533650" y="3238500"/>
            <a:ext cx="3657600" cy="1549400"/>
          </a:xfrm>
          <a:prstGeom prst="rect">
            <a:avLst/>
          </a:prstGeom>
        </p:spPr>
        <p:txBody>
          <a:bodyPr vert="horz" wrap="square" lIns="0" tIns="12065" rIns="0" bIns="0" rtlCol="0">
            <a:spAutoFit/>
          </a:bodyPr>
          <a:lstStyle/>
          <a:p>
            <a:pPr marL="12700">
              <a:lnSpc>
                <a:spcPct val="100000"/>
              </a:lnSpc>
              <a:spcBef>
                <a:spcPts val="95"/>
              </a:spcBef>
            </a:pPr>
            <a:r>
              <a:rPr lang="en-US" sz="10000" spc="5" dirty="0"/>
              <a:t>Krishi</a:t>
            </a:r>
            <a:endParaRPr sz="10000" dirty="0"/>
          </a:p>
        </p:txBody>
      </p:sp>
      <p:sp>
        <p:nvSpPr>
          <p:cNvPr id="7" name="object 4">
            <a:extLst>
              <a:ext uri="{FF2B5EF4-FFF2-40B4-BE49-F238E27FC236}">
                <a16:creationId xmlns:a16="http://schemas.microsoft.com/office/drawing/2014/main" id="{86D64E1C-9335-4496-9AE6-FD4C16F4D1EC}"/>
              </a:ext>
            </a:extLst>
          </p:cNvPr>
          <p:cNvSpPr txBox="1"/>
          <p:nvPr/>
        </p:nvSpPr>
        <p:spPr>
          <a:xfrm>
            <a:off x="1066800" y="4941711"/>
            <a:ext cx="6591300" cy="1090042"/>
          </a:xfrm>
          <a:prstGeom prst="rect">
            <a:avLst/>
          </a:prstGeom>
          <a:ln w="7548">
            <a:solidFill>
              <a:srgbClr val="FFFFFF"/>
            </a:solidFill>
          </a:ln>
        </p:spPr>
        <p:txBody>
          <a:bodyPr vert="horz" wrap="square" lIns="0" tIns="5080" rIns="0" bIns="0" rtlCol="0" anchor="ctr">
            <a:spAutoFit/>
          </a:bodyPr>
          <a:lstStyle/>
          <a:p>
            <a:pPr algn="ctr">
              <a:lnSpc>
                <a:spcPct val="100000"/>
              </a:lnSpc>
            </a:pPr>
            <a:endParaRPr lang="en-US" sz="2350" spc="105" dirty="0">
              <a:solidFill>
                <a:srgbClr val="FFFFFF"/>
              </a:solidFill>
              <a:latin typeface="Arial MT"/>
              <a:cs typeface="Arial MT"/>
            </a:endParaRPr>
          </a:p>
          <a:p>
            <a:pPr algn="ctr">
              <a:lnSpc>
                <a:spcPct val="100000"/>
              </a:lnSpc>
            </a:pPr>
            <a:r>
              <a:rPr lang="en-US" sz="2350" spc="105" dirty="0">
                <a:solidFill>
                  <a:srgbClr val="FFFFFF"/>
                </a:solidFill>
                <a:latin typeface="Arial MT"/>
                <a:cs typeface="Arial MT"/>
              </a:rPr>
              <a:t>Taking the agriculture industry forward</a:t>
            </a:r>
          </a:p>
          <a:p>
            <a:pPr algn="ctr">
              <a:lnSpc>
                <a:spcPct val="100000"/>
              </a:lnSpc>
            </a:pPr>
            <a:endParaRPr sz="2350" dirty="0">
              <a:latin typeface="Arial MT"/>
              <a:cs typeface="Arial MT"/>
            </a:endParaRPr>
          </a:p>
        </p:txBody>
      </p:sp>
      <p:sp>
        <p:nvSpPr>
          <p:cNvPr id="9" name="object 4">
            <a:extLst>
              <a:ext uri="{FF2B5EF4-FFF2-40B4-BE49-F238E27FC236}">
                <a16:creationId xmlns:a16="http://schemas.microsoft.com/office/drawing/2014/main" id="{13258129-2327-464F-BEEA-297A9C82CE17}"/>
              </a:ext>
            </a:extLst>
          </p:cNvPr>
          <p:cNvSpPr txBox="1"/>
          <p:nvPr/>
        </p:nvSpPr>
        <p:spPr>
          <a:xfrm>
            <a:off x="17245209" y="9237701"/>
            <a:ext cx="3333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chemeClr val="bg1"/>
                </a:solidFill>
                <a:latin typeface="Microsoft JhengHei"/>
                <a:cs typeface="Microsoft JhengHei"/>
              </a:rPr>
              <a:t>0</a:t>
            </a:r>
            <a:r>
              <a:rPr lang="en-US" sz="2100" spc="-20" dirty="0">
                <a:solidFill>
                  <a:schemeClr val="bg1"/>
                </a:solidFill>
                <a:latin typeface="Microsoft JhengHei"/>
                <a:cs typeface="Microsoft JhengHei"/>
              </a:rPr>
              <a:t>1</a:t>
            </a:r>
            <a:endParaRPr sz="2100" dirty="0">
              <a:solidFill>
                <a:schemeClr val="bg1"/>
              </a:solidFill>
              <a:latin typeface="Microsoft JhengHei"/>
              <a:cs typeface="Microsoft JhengHei"/>
            </a:endParaRPr>
          </a:p>
        </p:txBody>
      </p:sp>
    </p:spTree>
    <p:extLst>
      <p:ext uri="{BB962C8B-B14F-4D97-AF65-F5344CB8AC3E}">
        <p14:creationId xmlns:p14="http://schemas.microsoft.com/office/powerpoint/2010/main" val="1710201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7" cy="10286998"/>
          </a:xfrm>
          <a:prstGeom prst="rect">
            <a:avLst/>
          </a:prstGeom>
        </p:spPr>
      </p:pic>
      <p:sp>
        <p:nvSpPr>
          <p:cNvPr id="3" name="object 3"/>
          <p:cNvSpPr txBox="1">
            <a:spLocks noGrp="1"/>
          </p:cNvSpPr>
          <p:nvPr>
            <p:ph type="title"/>
          </p:nvPr>
        </p:nvSpPr>
        <p:spPr>
          <a:xfrm>
            <a:off x="5866095" y="513065"/>
            <a:ext cx="6555740" cy="1397000"/>
          </a:xfrm>
          <a:prstGeom prst="rect">
            <a:avLst/>
          </a:prstGeom>
        </p:spPr>
        <p:txBody>
          <a:bodyPr vert="horz" wrap="square" lIns="0" tIns="12700" rIns="0" bIns="0" rtlCol="0">
            <a:spAutoFit/>
          </a:bodyPr>
          <a:lstStyle/>
          <a:p>
            <a:pPr marL="12700">
              <a:lnSpc>
                <a:spcPct val="100000"/>
              </a:lnSpc>
              <a:spcBef>
                <a:spcPts val="100"/>
              </a:spcBef>
            </a:pPr>
            <a:r>
              <a:rPr sz="9000" spc="-220" dirty="0">
                <a:solidFill>
                  <a:srgbClr val="200A46"/>
                </a:solidFill>
                <a:latin typeface="Arial MT"/>
                <a:cs typeface="Arial MT"/>
              </a:rPr>
              <a:t>T</a:t>
            </a:r>
            <a:r>
              <a:rPr sz="9000" spc="-610" dirty="0">
                <a:solidFill>
                  <a:srgbClr val="200A46"/>
                </a:solidFill>
                <a:latin typeface="Arial MT"/>
                <a:cs typeface="Arial MT"/>
              </a:rPr>
              <a:t>e</a:t>
            </a:r>
            <a:r>
              <a:rPr sz="9000" spc="-620" dirty="0">
                <a:solidFill>
                  <a:srgbClr val="200A46"/>
                </a:solidFill>
                <a:latin typeface="Arial MT"/>
                <a:cs typeface="Arial MT"/>
              </a:rPr>
              <a:t>a</a:t>
            </a:r>
            <a:r>
              <a:rPr sz="9000" spc="565" dirty="0">
                <a:solidFill>
                  <a:srgbClr val="200A46"/>
                </a:solidFill>
                <a:latin typeface="Arial MT"/>
                <a:cs typeface="Arial MT"/>
              </a:rPr>
              <a:t>m</a:t>
            </a:r>
            <a:r>
              <a:rPr sz="9000" spc="-730" dirty="0">
                <a:solidFill>
                  <a:srgbClr val="200A46"/>
                </a:solidFill>
                <a:latin typeface="Arial MT"/>
                <a:cs typeface="Arial MT"/>
              </a:rPr>
              <a:t> </a:t>
            </a:r>
            <a:r>
              <a:rPr sz="9000" spc="-70" dirty="0">
                <a:solidFill>
                  <a:srgbClr val="200A46"/>
                </a:solidFill>
                <a:latin typeface="Arial MT"/>
                <a:cs typeface="Arial MT"/>
              </a:rPr>
              <a:t>D</a:t>
            </a:r>
            <a:r>
              <a:rPr sz="9000" spc="-610" dirty="0">
                <a:solidFill>
                  <a:srgbClr val="200A46"/>
                </a:solidFill>
                <a:latin typeface="Arial MT"/>
                <a:cs typeface="Arial MT"/>
              </a:rPr>
              <a:t>e</a:t>
            </a:r>
            <a:r>
              <a:rPr sz="9000" spc="790" dirty="0">
                <a:solidFill>
                  <a:srgbClr val="200A46"/>
                </a:solidFill>
                <a:latin typeface="Arial MT"/>
                <a:cs typeface="Arial MT"/>
              </a:rPr>
              <a:t>t</a:t>
            </a:r>
            <a:r>
              <a:rPr sz="9000" spc="-620" dirty="0">
                <a:solidFill>
                  <a:srgbClr val="200A46"/>
                </a:solidFill>
                <a:latin typeface="Arial MT"/>
                <a:cs typeface="Arial MT"/>
              </a:rPr>
              <a:t>a</a:t>
            </a:r>
            <a:r>
              <a:rPr sz="9000" spc="540" dirty="0">
                <a:solidFill>
                  <a:srgbClr val="200A46"/>
                </a:solidFill>
                <a:latin typeface="Arial MT"/>
                <a:cs typeface="Arial MT"/>
              </a:rPr>
              <a:t>i</a:t>
            </a:r>
            <a:r>
              <a:rPr sz="9000" spc="450" dirty="0">
                <a:solidFill>
                  <a:srgbClr val="200A46"/>
                </a:solidFill>
                <a:latin typeface="Arial MT"/>
                <a:cs typeface="Arial MT"/>
              </a:rPr>
              <a:t>l</a:t>
            </a:r>
            <a:r>
              <a:rPr sz="9000" spc="-515" dirty="0">
                <a:solidFill>
                  <a:srgbClr val="200A46"/>
                </a:solidFill>
                <a:latin typeface="Arial MT"/>
                <a:cs typeface="Arial MT"/>
              </a:rPr>
              <a:t>s</a:t>
            </a:r>
            <a:endParaRPr sz="9000">
              <a:latin typeface="Arial MT"/>
              <a:cs typeface="Arial MT"/>
            </a:endParaRPr>
          </a:p>
        </p:txBody>
      </p:sp>
      <p:sp>
        <p:nvSpPr>
          <p:cNvPr id="4" name="object 4"/>
          <p:cNvSpPr txBox="1"/>
          <p:nvPr/>
        </p:nvSpPr>
        <p:spPr>
          <a:xfrm>
            <a:off x="17245209" y="9237701"/>
            <a:ext cx="3333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200A46"/>
                </a:solidFill>
                <a:latin typeface="Microsoft JhengHei"/>
                <a:cs typeface="Microsoft JhengHei"/>
              </a:rPr>
              <a:t>0</a:t>
            </a:r>
            <a:r>
              <a:rPr sz="2100" spc="-20" dirty="0">
                <a:solidFill>
                  <a:srgbClr val="200A46"/>
                </a:solidFill>
                <a:latin typeface="Microsoft JhengHei"/>
                <a:cs typeface="Microsoft JhengHei"/>
              </a:rPr>
              <a:t>2</a:t>
            </a:r>
            <a:endParaRPr sz="2100" dirty="0">
              <a:latin typeface="Microsoft JhengHei"/>
              <a:cs typeface="Microsoft JhengHei"/>
            </a:endParaRPr>
          </a:p>
        </p:txBody>
      </p:sp>
      <p:sp>
        <p:nvSpPr>
          <p:cNvPr id="5" name="object 5"/>
          <p:cNvSpPr txBox="1"/>
          <p:nvPr/>
        </p:nvSpPr>
        <p:spPr>
          <a:xfrm>
            <a:off x="5819147" y="2438744"/>
            <a:ext cx="6906253" cy="6758389"/>
          </a:xfrm>
          <a:prstGeom prst="rect">
            <a:avLst/>
          </a:prstGeom>
        </p:spPr>
        <p:txBody>
          <a:bodyPr vert="horz" wrap="square" lIns="0" tIns="15875" rIns="0" bIns="0" rtlCol="0">
            <a:spAutoFit/>
          </a:bodyPr>
          <a:lstStyle/>
          <a:p>
            <a:pPr marR="165735" algn="ctr">
              <a:lnSpc>
                <a:spcPts val="5050"/>
              </a:lnSpc>
              <a:spcBef>
                <a:spcPts val="125"/>
              </a:spcBef>
            </a:pPr>
            <a:r>
              <a:rPr sz="4400" b="1" spc="-40" dirty="0">
                <a:solidFill>
                  <a:srgbClr val="200A46"/>
                </a:solidFill>
                <a:latin typeface="Tahoma"/>
                <a:cs typeface="Tahoma"/>
              </a:rPr>
              <a:t>Team</a:t>
            </a:r>
            <a:r>
              <a:rPr sz="4400" b="1" spc="-250" dirty="0">
                <a:solidFill>
                  <a:srgbClr val="200A46"/>
                </a:solidFill>
                <a:latin typeface="Tahoma"/>
                <a:cs typeface="Tahoma"/>
              </a:rPr>
              <a:t> </a:t>
            </a:r>
            <a:r>
              <a:rPr sz="4400" b="1" spc="-90" dirty="0">
                <a:solidFill>
                  <a:srgbClr val="200A46"/>
                </a:solidFill>
                <a:latin typeface="Tahoma"/>
                <a:cs typeface="Tahoma"/>
              </a:rPr>
              <a:t>Name</a:t>
            </a:r>
            <a:endParaRPr sz="4400" dirty="0">
              <a:latin typeface="Tahoma"/>
              <a:cs typeface="Tahoma"/>
            </a:endParaRPr>
          </a:p>
          <a:p>
            <a:pPr marR="162560" algn="ctr">
              <a:lnSpc>
                <a:spcPts val="7095"/>
              </a:lnSpc>
            </a:pPr>
            <a:r>
              <a:rPr lang="en-US" sz="6100" spc="105" dirty="0">
                <a:solidFill>
                  <a:srgbClr val="F6DE1D"/>
                </a:solidFill>
                <a:latin typeface="Verdana"/>
                <a:cs typeface="Verdana"/>
              </a:rPr>
              <a:t>Team Kira</a:t>
            </a:r>
            <a:endParaRPr sz="6100" dirty="0">
              <a:latin typeface="Verdana"/>
              <a:cs typeface="Verdana"/>
            </a:endParaRPr>
          </a:p>
          <a:p>
            <a:pPr marL="12700" marR="5080" algn="ctr">
              <a:lnSpc>
                <a:spcPct val="109300"/>
              </a:lnSpc>
              <a:spcBef>
                <a:spcPts val="4785"/>
              </a:spcBef>
            </a:pPr>
            <a:r>
              <a:rPr sz="3600" spc="100" dirty="0">
                <a:solidFill>
                  <a:srgbClr val="200A46"/>
                </a:solidFill>
                <a:latin typeface="Tahoma"/>
                <a:cs typeface="Tahoma"/>
              </a:rPr>
              <a:t>Shobhit </a:t>
            </a:r>
            <a:r>
              <a:rPr sz="3600" spc="125" dirty="0">
                <a:solidFill>
                  <a:srgbClr val="200A46"/>
                </a:solidFill>
                <a:latin typeface="Tahoma"/>
                <a:cs typeface="Tahoma"/>
              </a:rPr>
              <a:t>Tewari </a:t>
            </a:r>
            <a:r>
              <a:rPr sz="3600" spc="114" dirty="0">
                <a:solidFill>
                  <a:srgbClr val="200A46"/>
                </a:solidFill>
                <a:latin typeface="Tahoma"/>
                <a:cs typeface="Tahoma"/>
              </a:rPr>
              <a:t>(</a:t>
            </a:r>
            <a:r>
              <a:rPr lang="en-US" sz="3600" spc="114" dirty="0">
                <a:solidFill>
                  <a:srgbClr val="200A46"/>
                </a:solidFill>
                <a:latin typeface="Tahoma"/>
                <a:cs typeface="Tahoma"/>
              </a:rPr>
              <a:t>18103086</a:t>
            </a:r>
            <a:r>
              <a:rPr sz="3600" spc="114" dirty="0">
                <a:solidFill>
                  <a:srgbClr val="200A46"/>
                </a:solidFill>
                <a:latin typeface="Tahoma"/>
                <a:cs typeface="Tahoma"/>
              </a:rPr>
              <a:t>)</a:t>
            </a:r>
            <a:r>
              <a:rPr lang="en-US" sz="3600" spc="114" dirty="0">
                <a:solidFill>
                  <a:srgbClr val="200A46"/>
                </a:solidFill>
                <a:latin typeface="Tahoma"/>
                <a:cs typeface="Tahoma"/>
              </a:rPr>
              <a:t>      </a:t>
            </a:r>
            <a:r>
              <a:rPr sz="3600" spc="114" dirty="0">
                <a:solidFill>
                  <a:srgbClr val="200A46"/>
                </a:solidFill>
                <a:latin typeface="Tahoma"/>
                <a:cs typeface="Tahoma"/>
              </a:rPr>
              <a:t> </a:t>
            </a:r>
            <a:r>
              <a:rPr sz="3600" spc="120" dirty="0">
                <a:solidFill>
                  <a:srgbClr val="200A46"/>
                </a:solidFill>
                <a:latin typeface="Tahoma"/>
                <a:cs typeface="Tahoma"/>
              </a:rPr>
              <a:t> </a:t>
            </a:r>
            <a:r>
              <a:rPr sz="3600" spc="185" dirty="0" err="1">
                <a:solidFill>
                  <a:srgbClr val="200A46"/>
                </a:solidFill>
                <a:latin typeface="Tahoma"/>
                <a:cs typeface="Tahoma"/>
              </a:rPr>
              <a:t>Gaurang</a:t>
            </a:r>
            <a:r>
              <a:rPr sz="3600" spc="185" dirty="0">
                <a:solidFill>
                  <a:srgbClr val="200A46"/>
                </a:solidFill>
                <a:latin typeface="Tahoma"/>
                <a:cs typeface="Tahoma"/>
              </a:rPr>
              <a:t> </a:t>
            </a:r>
            <a:r>
              <a:rPr sz="3600" spc="165" dirty="0">
                <a:solidFill>
                  <a:srgbClr val="200A46"/>
                </a:solidFill>
                <a:latin typeface="Tahoma"/>
                <a:cs typeface="Tahoma"/>
              </a:rPr>
              <a:t>Gupta</a:t>
            </a:r>
            <a:r>
              <a:rPr lang="en-US" sz="3600" spc="165" dirty="0">
                <a:solidFill>
                  <a:srgbClr val="200A46"/>
                </a:solidFill>
                <a:latin typeface="Tahoma"/>
                <a:cs typeface="Tahoma"/>
              </a:rPr>
              <a:t> (18103033)    </a:t>
            </a:r>
            <a:r>
              <a:rPr lang="en-US" sz="3600" spc="65" dirty="0">
                <a:solidFill>
                  <a:srgbClr val="200A46"/>
                </a:solidFill>
                <a:latin typeface="Tahoma"/>
                <a:cs typeface="Tahoma"/>
              </a:rPr>
              <a:t> </a:t>
            </a:r>
            <a:r>
              <a:rPr lang="en-US" sz="3600" spc="70" dirty="0">
                <a:solidFill>
                  <a:srgbClr val="200A46"/>
                </a:solidFill>
                <a:latin typeface="Tahoma"/>
                <a:cs typeface="Tahoma"/>
              </a:rPr>
              <a:t> </a:t>
            </a:r>
            <a:r>
              <a:rPr lang="en-US" sz="3600" spc="145" dirty="0">
                <a:solidFill>
                  <a:srgbClr val="200A46"/>
                </a:solidFill>
                <a:latin typeface="Tahoma"/>
                <a:cs typeface="Tahoma"/>
              </a:rPr>
              <a:t>Gagandeep Singh (18103032)   </a:t>
            </a:r>
            <a:r>
              <a:rPr lang="en-US" sz="3600" spc="-265" dirty="0">
                <a:solidFill>
                  <a:srgbClr val="200A46"/>
                </a:solidFill>
                <a:latin typeface="Tahoma"/>
                <a:cs typeface="Tahoma"/>
              </a:rPr>
              <a:t> </a:t>
            </a:r>
            <a:r>
              <a:rPr lang="en-US" sz="3600" spc="125" dirty="0">
                <a:solidFill>
                  <a:srgbClr val="200A46"/>
                </a:solidFill>
                <a:latin typeface="Tahoma"/>
                <a:cs typeface="Tahoma"/>
              </a:rPr>
              <a:t>      </a:t>
            </a:r>
            <a:r>
              <a:rPr lang="en-US" sz="3600" spc="-1235" dirty="0">
                <a:solidFill>
                  <a:srgbClr val="200A46"/>
                </a:solidFill>
                <a:latin typeface="Tahoma"/>
                <a:cs typeface="Tahoma"/>
              </a:rPr>
              <a:t>     </a:t>
            </a:r>
            <a:r>
              <a:rPr lang="en-US" sz="3600" spc="160" dirty="0" err="1">
                <a:solidFill>
                  <a:srgbClr val="200A46"/>
                </a:solidFill>
                <a:latin typeface="Tahoma"/>
                <a:cs typeface="Tahoma"/>
              </a:rPr>
              <a:t>Adamya</a:t>
            </a:r>
            <a:r>
              <a:rPr lang="en-US" sz="3600" spc="160" dirty="0">
                <a:solidFill>
                  <a:srgbClr val="200A46"/>
                </a:solidFill>
                <a:latin typeface="Tahoma"/>
                <a:cs typeface="Tahoma"/>
              </a:rPr>
              <a:t> Mishra (18103008)</a:t>
            </a:r>
            <a:r>
              <a:rPr lang="en-US" sz="3600" spc="-254" dirty="0">
                <a:solidFill>
                  <a:srgbClr val="200A46"/>
                </a:solidFill>
                <a:latin typeface="Tahoma"/>
                <a:cs typeface="Tahoma"/>
              </a:rPr>
              <a:t> </a:t>
            </a:r>
            <a:endParaRPr lang="en-US" sz="3600" dirty="0">
              <a:latin typeface="Tahoma"/>
              <a:cs typeface="Tahoma"/>
            </a:endParaRPr>
          </a:p>
          <a:p>
            <a:pPr algn="ctr">
              <a:lnSpc>
                <a:spcPct val="100000"/>
              </a:lnSpc>
              <a:spcBef>
                <a:spcPts val="4350"/>
              </a:spcBef>
            </a:pPr>
            <a:r>
              <a:rPr sz="4000" b="1" spc="-80" dirty="0">
                <a:latin typeface="Tahoma"/>
                <a:cs typeface="Tahoma"/>
              </a:rPr>
              <a:t>College</a:t>
            </a:r>
            <a:r>
              <a:rPr sz="4000" b="1" spc="-85" dirty="0">
                <a:latin typeface="Tahoma"/>
                <a:cs typeface="Tahoma"/>
              </a:rPr>
              <a:t> </a:t>
            </a:r>
            <a:r>
              <a:rPr sz="4000" b="1" spc="-65" dirty="0">
                <a:latin typeface="Tahoma"/>
                <a:cs typeface="Tahoma"/>
              </a:rPr>
              <a:t>Name</a:t>
            </a:r>
            <a:endParaRPr sz="4000" dirty="0">
              <a:latin typeface="Tahoma"/>
              <a:cs typeface="Tahoma"/>
            </a:endParaRPr>
          </a:p>
          <a:p>
            <a:pPr marR="165735" algn="ctr">
              <a:lnSpc>
                <a:spcPct val="100000"/>
              </a:lnSpc>
              <a:spcBef>
                <a:spcPts val="1300"/>
              </a:spcBef>
            </a:pPr>
            <a:r>
              <a:rPr sz="5200" spc="325" dirty="0">
                <a:solidFill>
                  <a:srgbClr val="420AAB"/>
                </a:solidFill>
                <a:latin typeface="Verdana"/>
                <a:cs typeface="Verdana"/>
              </a:rPr>
              <a:t>N</a:t>
            </a:r>
            <a:r>
              <a:rPr sz="5200" spc="-580" dirty="0">
                <a:solidFill>
                  <a:srgbClr val="420AAB"/>
                </a:solidFill>
                <a:latin typeface="Verdana"/>
                <a:cs typeface="Verdana"/>
              </a:rPr>
              <a:t>I</a:t>
            </a:r>
            <a:r>
              <a:rPr sz="5200" spc="-155" dirty="0">
                <a:solidFill>
                  <a:srgbClr val="420AAB"/>
                </a:solidFill>
                <a:latin typeface="Verdana"/>
                <a:cs typeface="Verdana"/>
              </a:rPr>
              <a:t>T</a:t>
            </a:r>
            <a:r>
              <a:rPr sz="5200" spc="-430" dirty="0">
                <a:solidFill>
                  <a:srgbClr val="420AAB"/>
                </a:solidFill>
                <a:latin typeface="Verdana"/>
                <a:cs typeface="Verdana"/>
              </a:rPr>
              <a:t> </a:t>
            </a:r>
            <a:r>
              <a:rPr sz="5200" spc="295" dirty="0">
                <a:solidFill>
                  <a:srgbClr val="420AAB"/>
                </a:solidFill>
                <a:latin typeface="Verdana"/>
                <a:cs typeface="Verdana"/>
              </a:rPr>
              <a:t>J</a:t>
            </a:r>
            <a:r>
              <a:rPr sz="5200" spc="-20" dirty="0">
                <a:solidFill>
                  <a:srgbClr val="420AAB"/>
                </a:solidFill>
                <a:latin typeface="Verdana"/>
                <a:cs typeface="Verdana"/>
              </a:rPr>
              <a:t>a</a:t>
            </a:r>
            <a:r>
              <a:rPr sz="5200" spc="20" dirty="0">
                <a:solidFill>
                  <a:srgbClr val="420AAB"/>
                </a:solidFill>
                <a:latin typeface="Verdana"/>
                <a:cs typeface="Verdana"/>
              </a:rPr>
              <a:t>l</a:t>
            </a:r>
            <a:r>
              <a:rPr sz="5200" spc="-20" dirty="0">
                <a:solidFill>
                  <a:srgbClr val="420AAB"/>
                </a:solidFill>
                <a:latin typeface="Verdana"/>
                <a:cs typeface="Verdana"/>
              </a:rPr>
              <a:t>a</a:t>
            </a:r>
            <a:r>
              <a:rPr sz="5200" spc="245" dirty="0">
                <a:solidFill>
                  <a:srgbClr val="420AAB"/>
                </a:solidFill>
                <a:latin typeface="Verdana"/>
                <a:cs typeface="Verdana"/>
              </a:rPr>
              <a:t>n</a:t>
            </a:r>
            <a:r>
              <a:rPr sz="5200" spc="300" dirty="0">
                <a:solidFill>
                  <a:srgbClr val="420AAB"/>
                </a:solidFill>
                <a:latin typeface="Verdana"/>
                <a:cs typeface="Verdana"/>
              </a:rPr>
              <a:t>d</a:t>
            </a:r>
            <a:r>
              <a:rPr sz="5200" spc="245" dirty="0">
                <a:solidFill>
                  <a:srgbClr val="420AAB"/>
                </a:solidFill>
                <a:latin typeface="Verdana"/>
                <a:cs typeface="Verdana"/>
              </a:rPr>
              <a:t>h</a:t>
            </a:r>
            <a:r>
              <a:rPr sz="5200" spc="-20" dirty="0">
                <a:solidFill>
                  <a:srgbClr val="420AAB"/>
                </a:solidFill>
                <a:latin typeface="Verdana"/>
                <a:cs typeface="Verdana"/>
              </a:rPr>
              <a:t>a</a:t>
            </a:r>
            <a:r>
              <a:rPr sz="5200" spc="-90" dirty="0">
                <a:solidFill>
                  <a:srgbClr val="420AAB"/>
                </a:solidFill>
                <a:latin typeface="Verdana"/>
                <a:cs typeface="Verdana"/>
              </a:rPr>
              <a:t>r</a:t>
            </a:r>
            <a:endParaRPr sz="5200" dirty="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7999" cy="10286998"/>
          </a:xfrm>
          <a:prstGeom prst="rect">
            <a:avLst/>
          </a:prstGeom>
        </p:spPr>
      </p:pic>
      <p:sp>
        <p:nvSpPr>
          <p:cNvPr id="3" name="object 3"/>
          <p:cNvSpPr txBox="1"/>
          <p:nvPr/>
        </p:nvSpPr>
        <p:spPr>
          <a:xfrm>
            <a:off x="1016000" y="2570093"/>
            <a:ext cx="15325725" cy="3980257"/>
          </a:xfrm>
          <a:prstGeom prst="rect">
            <a:avLst/>
          </a:prstGeom>
        </p:spPr>
        <p:txBody>
          <a:bodyPr vert="horz" wrap="square" lIns="0" tIns="12065" rIns="0" bIns="0" rtlCol="0">
            <a:spAutoFit/>
          </a:bodyPr>
          <a:lstStyle/>
          <a:p>
            <a:pPr marL="12700" marR="5080" algn="just">
              <a:lnSpc>
                <a:spcPct val="125000"/>
              </a:lnSpc>
              <a:spcBef>
                <a:spcPts val="95"/>
              </a:spcBef>
            </a:pPr>
            <a:r>
              <a:rPr lang="en-US" sz="2550" spc="100" dirty="0">
                <a:solidFill>
                  <a:srgbClr val="FFFFFF"/>
                </a:solidFill>
                <a:latin typeface="Tahoma"/>
                <a:cs typeface="Tahoma"/>
              </a:rPr>
              <a:t>Agriculture industry is the backbone of our economy. Without the agriculture industry, the entire system would collapse. There are farmers who are not able to afford tractors, labor, harvester and inventory. Farmers can buy the equipment once they are stable but to reach that point, they need to continue working.</a:t>
            </a:r>
            <a:endParaRPr sz="2550" dirty="0">
              <a:latin typeface="Tahoma"/>
              <a:cs typeface="Tahoma"/>
            </a:endParaRPr>
          </a:p>
          <a:p>
            <a:pPr>
              <a:lnSpc>
                <a:spcPct val="100000"/>
              </a:lnSpc>
              <a:spcBef>
                <a:spcPts val="50"/>
              </a:spcBef>
            </a:pPr>
            <a:endParaRPr sz="3750" dirty="0">
              <a:latin typeface="Tahoma"/>
              <a:cs typeface="Tahoma"/>
            </a:endParaRPr>
          </a:p>
          <a:p>
            <a:pPr marL="12700" marR="9525" algn="just">
              <a:lnSpc>
                <a:spcPct val="125000"/>
              </a:lnSpc>
            </a:pPr>
            <a:r>
              <a:rPr lang="en-US" sz="2550" spc="70" dirty="0">
                <a:solidFill>
                  <a:srgbClr val="FFFFFF"/>
                </a:solidFill>
                <a:latin typeface="Tahoma"/>
                <a:cs typeface="Tahoma"/>
              </a:rPr>
              <a:t>The above mentioned becomes a sort of vicious circle. The farmers need equipment for better growth and then can invest on equipment. This is the gap that needs to be addressed and someone needs to put a stop in this circle. Here is where our attention was needed.</a:t>
            </a:r>
            <a:endParaRPr sz="2550" dirty="0">
              <a:latin typeface="Tahoma"/>
              <a:cs typeface="Tahoma"/>
            </a:endParaRPr>
          </a:p>
        </p:txBody>
      </p:sp>
      <p:sp>
        <p:nvSpPr>
          <p:cNvPr id="4" name="object 4"/>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844" dirty="0"/>
              <a:t>P</a:t>
            </a:r>
            <a:r>
              <a:rPr spc="-240" dirty="0"/>
              <a:t>r</a:t>
            </a:r>
            <a:r>
              <a:rPr spc="120" dirty="0"/>
              <a:t>o</a:t>
            </a:r>
            <a:r>
              <a:rPr spc="365" dirty="0"/>
              <a:t>b</a:t>
            </a:r>
            <a:r>
              <a:rPr spc="-70" dirty="0"/>
              <a:t>l</a:t>
            </a:r>
            <a:r>
              <a:rPr spc="25" dirty="0"/>
              <a:t>e</a:t>
            </a:r>
            <a:r>
              <a:rPr spc="675" dirty="0"/>
              <a:t>m</a:t>
            </a:r>
            <a:r>
              <a:rPr spc="-869" dirty="0"/>
              <a:t> </a:t>
            </a:r>
            <a:r>
              <a:rPr spc="-605" dirty="0"/>
              <a:t>S</a:t>
            </a:r>
            <a:r>
              <a:rPr spc="55" dirty="0"/>
              <a:t>t</a:t>
            </a:r>
            <a:r>
              <a:rPr spc="-125" dirty="0"/>
              <a:t>a</a:t>
            </a:r>
            <a:r>
              <a:rPr spc="55" dirty="0"/>
              <a:t>t</a:t>
            </a:r>
            <a:r>
              <a:rPr spc="25" dirty="0"/>
              <a:t>e</a:t>
            </a:r>
            <a:r>
              <a:rPr spc="565" dirty="0"/>
              <a:t>m</a:t>
            </a:r>
            <a:r>
              <a:rPr spc="25" dirty="0"/>
              <a:t>e</a:t>
            </a:r>
            <a:r>
              <a:rPr spc="280" dirty="0"/>
              <a:t>n</a:t>
            </a:r>
            <a:r>
              <a:rPr spc="160" dirty="0"/>
              <a:t>t</a:t>
            </a:r>
          </a:p>
        </p:txBody>
      </p:sp>
      <p:sp>
        <p:nvSpPr>
          <p:cNvPr id="5" name="object 5"/>
          <p:cNvSpPr txBox="1"/>
          <p:nvPr/>
        </p:nvSpPr>
        <p:spPr>
          <a:xfrm>
            <a:off x="17245209" y="9237702"/>
            <a:ext cx="3333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FFFFFF"/>
                </a:solidFill>
                <a:latin typeface="Microsoft JhengHei"/>
                <a:cs typeface="Microsoft JhengHei"/>
              </a:rPr>
              <a:t>0</a:t>
            </a:r>
            <a:r>
              <a:rPr lang="en-US" sz="2100" spc="-20" dirty="0">
                <a:solidFill>
                  <a:srgbClr val="FFFFFF"/>
                </a:solidFill>
                <a:latin typeface="Microsoft JhengHei"/>
                <a:cs typeface="Microsoft JhengHei"/>
              </a:rPr>
              <a:t>3</a:t>
            </a:r>
            <a:endParaRPr sz="2100" dirty="0">
              <a:latin typeface="Microsoft JhengHei"/>
              <a:cs typeface="Microsoft JhengHe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36043" y="85822"/>
            <a:ext cx="38099" cy="10200737"/>
          </a:xfrm>
          <a:prstGeom prst="rect">
            <a:avLst/>
          </a:prstGeom>
        </p:spPr>
      </p:pic>
      <p:pic>
        <p:nvPicPr>
          <p:cNvPr id="3" name="object 3"/>
          <p:cNvPicPr/>
          <p:nvPr/>
        </p:nvPicPr>
        <p:blipFill>
          <a:blip r:embed="rId2" cstate="print"/>
          <a:stretch>
            <a:fillRect/>
          </a:stretch>
        </p:blipFill>
        <p:spPr>
          <a:xfrm>
            <a:off x="7263162" y="85822"/>
            <a:ext cx="38099" cy="10200737"/>
          </a:xfrm>
          <a:prstGeom prst="rect">
            <a:avLst/>
          </a:prstGeom>
        </p:spPr>
      </p:pic>
      <p:pic>
        <p:nvPicPr>
          <p:cNvPr id="4" name="object 4"/>
          <p:cNvPicPr/>
          <p:nvPr/>
        </p:nvPicPr>
        <p:blipFill>
          <a:blip r:embed="rId2" cstate="print"/>
          <a:stretch>
            <a:fillRect/>
          </a:stretch>
        </p:blipFill>
        <p:spPr>
          <a:xfrm>
            <a:off x="10890282" y="85822"/>
            <a:ext cx="38099" cy="10200737"/>
          </a:xfrm>
          <a:prstGeom prst="rect">
            <a:avLst/>
          </a:prstGeom>
        </p:spPr>
      </p:pic>
      <p:pic>
        <p:nvPicPr>
          <p:cNvPr id="5" name="object 5"/>
          <p:cNvPicPr/>
          <p:nvPr/>
        </p:nvPicPr>
        <p:blipFill>
          <a:blip r:embed="rId2" cstate="print"/>
          <a:stretch>
            <a:fillRect/>
          </a:stretch>
        </p:blipFill>
        <p:spPr>
          <a:xfrm>
            <a:off x="14517400" y="85822"/>
            <a:ext cx="38099" cy="10200737"/>
          </a:xfrm>
          <a:prstGeom prst="rect">
            <a:avLst/>
          </a:prstGeom>
        </p:spPr>
      </p:pic>
      <p:sp>
        <p:nvSpPr>
          <p:cNvPr id="6" name="object 6"/>
          <p:cNvSpPr/>
          <p:nvPr/>
        </p:nvSpPr>
        <p:spPr>
          <a:xfrm>
            <a:off x="713841" y="5368521"/>
            <a:ext cx="342900" cy="38100"/>
          </a:xfrm>
          <a:custGeom>
            <a:avLst/>
            <a:gdLst/>
            <a:ahLst/>
            <a:cxnLst/>
            <a:rect l="l" t="t" r="r" b="b"/>
            <a:pathLst>
              <a:path w="342900" h="38100">
                <a:moveTo>
                  <a:pt x="342899" y="38099"/>
                </a:moveTo>
                <a:lnTo>
                  <a:pt x="0" y="38099"/>
                </a:lnTo>
                <a:lnTo>
                  <a:pt x="0" y="0"/>
                </a:lnTo>
                <a:lnTo>
                  <a:pt x="342899" y="0"/>
                </a:lnTo>
                <a:lnTo>
                  <a:pt x="342899" y="38099"/>
                </a:lnTo>
                <a:close/>
              </a:path>
            </a:pathLst>
          </a:custGeom>
          <a:solidFill>
            <a:srgbClr val="200A46"/>
          </a:solidFill>
        </p:spPr>
        <p:txBody>
          <a:bodyPr wrap="square" lIns="0" tIns="0" rIns="0" bIns="0" rtlCol="0"/>
          <a:lstStyle/>
          <a:p>
            <a:endParaRPr/>
          </a:p>
        </p:txBody>
      </p:sp>
      <p:sp>
        <p:nvSpPr>
          <p:cNvPr id="7" name="object 7"/>
          <p:cNvSpPr txBox="1"/>
          <p:nvPr/>
        </p:nvSpPr>
        <p:spPr>
          <a:xfrm>
            <a:off x="701141" y="2460253"/>
            <a:ext cx="2004695" cy="2909643"/>
          </a:xfrm>
          <a:prstGeom prst="rect">
            <a:avLst/>
          </a:prstGeom>
        </p:spPr>
        <p:txBody>
          <a:bodyPr vert="horz" wrap="square" lIns="0" tIns="15875" rIns="0" bIns="0" rtlCol="0">
            <a:spAutoFit/>
          </a:bodyPr>
          <a:lstStyle/>
          <a:p>
            <a:pPr marL="12700">
              <a:lnSpc>
                <a:spcPct val="100000"/>
              </a:lnSpc>
              <a:spcBef>
                <a:spcPts val="125"/>
              </a:spcBef>
            </a:pPr>
            <a:r>
              <a:rPr sz="6050" b="1" spc="-855" dirty="0">
                <a:latin typeface="Tahoma"/>
                <a:cs typeface="Tahoma"/>
              </a:rPr>
              <a:t>01</a:t>
            </a:r>
            <a:endParaRPr sz="6050" dirty="0">
              <a:latin typeface="Tahoma"/>
              <a:cs typeface="Tahoma"/>
            </a:endParaRPr>
          </a:p>
          <a:p>
            <a:pPr marL="12700" marR="5080" algn="just">
              <a:lnSpc>
                <a:spcPct val="109500"/>
              </a:lnSpc>
              <a:spcBef>
                <a:spcPts val="1900"/>
              </a:spcBef>
            </a:pPr>
            <a:r>
              <a:rPr sz="2600" b="1" spc="-65" dirty="0">
                <a:solidFill>
                  <a:srgbClr val="200A46"/>
                </a:solidFill>
                <a:latin typeface="Tahoma"/>
                <a:cs typeface="Tahoma"/>
              </a:rPr>
              <a:t>Connecting </a:t>
            </a:r>
            <a:r>
              <a:rPr sz="2600" b="1" spc="-60" dirty="0">
                <a:solidFill>
                  <a:srgbClr val="200A46"/>
                </a:solidFill>
                <a:latin typeface="Tahoma"/>
                <a:cs typeface="Tahoma"/>
              </a:rPr>
              <a:t> t</a:t>
            </a:r>
            <a:r>
              <a:rPr lang="en-US" sz="2600" b="1" spc="-60" dirty="0">
                <a:solidFill>
                  <a:srgbClr val="200A46"/>
                </a:solidFill>
                <a:latin typeface="Tahoma"/>
                <a:cs typeface="Tahoma"/>
              </a:rPr>
              <a:t>ractors </a:t>
            </a:r>
            <a:r>
              <a:rPr sz="2600" b="1" spc="-160" dirty="0">
                <a:solidFill>
                  <a:srgbClr val="200A46"/>
                </a:solidFill>
                <a:latin typeface="Tahoma"/>
                <a:cs typeface="Tahoma"/>
              </a:rPr>
              <a:t>with</a:t>
            </a:r>
            <a:r>
              <a:rPr lang="en-US" sz="2600" b="1" spc="-160" dirty="0">
                <a:solidFill>
                  <a:srgbClr val="200A46"/>
                </a:solidFill>
                <a:latin typeface="Tahoma"/>
                <a:cs typeface="Tahoma"/>
              </a:rPr>
              <a:t> </a:t>
            </a:r>
            <a:r>
              <a:rPr sz="2600" b="1" spc="-25" dirty="0">
                <a:solidFill>
                  <a:srgbClr val="200A46"/>
                </a:solidFill>
                <a:latin typeface="Tahoma"/>
                <a:cs typeface="Tahoma"/>
              </a:rPr>
              <a:t>local</a:t>
            </a:r>
            <a:r>
              <a:rPr sz="2600" b="1" spc="-114" dirty="0">
                <a:solidFill>
                  <a:srgbClr val="200A46"/>
                </a:solidFill>
                <a:latin typeface="Tahoma"/>
                <a:cs typeface="Tahoma"/>
              </a:rPr>
              <a:t> </a:t>
            </a:r>
            <a:r>
              <a:rPr lang="en-US" sz="2600" b="1" spc="-80" dirty="0">
                <a:solidFill>
                  <a:srgbClr val="200A46"/>
                </a:solidFill>
                <a:latin typeface="Tahoma"/>
                <a:cs typeface="Tahoma"/>
              </a:rPr>
              <a:t>farmer</a:t>
            </a:r>
            <a:r>
              <a:rPr sz="2600" b="1" spc="-80" dirty="0">
                <a:solidFill>
                  <a:srgbClr val="200A46"/>
                </a:solidFill>
                <a:latin typeface="Tahoma"/>
                <a:cs typeface="Tahoma"/>
              </a:rPr>
              <a:t>.</a:t>
            </a:r>
            <a:endParaRPr sz="2600" dirty="0">
              <a:latin typeface="Tahoma"/>
              <a:cs typeface="Tahoma"/>
            </a:endParaRPr>
          </a:p>
        </p:txBody>
      </p:sp>
      <p:sp>
        <p:nvSpPr>
          <p:cNvPr id="8" name="object 8"/>
          <p:cNvSpPr txBox="1"/>
          <p:nvPr/>
        </p:nvSpPr>
        <p:spPr>
          <a:xfrm>
            <a:off x="701141" y="5756604"/>
            <a:ext cx="2299970" cy="2051203"/>
          </a:xfrm>
          <a:prstGeom prst="rect">
            <a:avLst/>
          </a:prstGeom>
        </p:spPr>
        <p:txBody>
          <a:bodyPr vert="horz" wrap="square" lIns="0" tIns="12700" rIns="0" bIns="0" rtlCol="0">
            <a:spAutoFit/>
          </a:bodyPr>
          <a:lstStyle/>
          <a:p>
            <a:pPr marL="12700" marR="5080">
              <a:lnSpc>
                <a:spcPct val="125000"/>
              </a:lnSpc>
              <a:spcBef>
                <a:spcPts val="100"/>
              </a:spcBef>
            </a:pPr>
            <a:r>
              <a:rPr sz="1800" spc="75" dirty="0">
                <a:solidFill>
                  <a:srgbClr val="200A46"/>
                </a:solidFill>
                <a:latin typeface="Tahoma"/>
                <a:cs typeface="Tahoma"/>
              </a:rPr>
              <a:t>Our</a:t>
            </a:r>
            <a:r>
              <a:rPr sz="1800" spc="-90" dirty="0">
                <a:solidFill>
                  <a:srgbClr val="200A46"/>
                </a:solidFill>
                <a:latin typeface="Tahoma"/>
                <a:cs typeface="Tahoma"/>
              </a:rPr>
              <a:t> </a:t>
            </a:r>
            <a:r>
              <a:rPr sz="1800" spc="90" dirty="0">
                <a:solidFill>
                  <a:srgbClr val="200A46"/>
                </a:solidFill>
                <a:latin typeface="Tahoma"/>
                <a:cs typeface="Tahoma"/>
              </a:rPr>
              <a:t>system</a:t>
            </a:r>
            <a:r>
              <a:rPr sz="1800" spc="-85" dirty="0">
                <a:solidFill>
                  <a:srgbClr val="200A46"/>
                </a:solidFill>
                <a:latin typeface="Tahoma"/>
                <a:cs typeface="Tahoma"/>
              </a:rPr>
              <a:t> </a:t>
            </a:r>
            <a:r>
              <a:rPr sz="1800" spc="75" dirty="0">
                <a:solidFill>
                  <a:srgbClr val="200A46"/>
                </a:solidFill>
                <a:latin typeface="Tahoma"/>
                <a:cs typeface="Tahoma"/>
              </a:rPr>
              <a:t>connects </a:t>
            </a:r>
            <a:r>
              <a:rPr sz="1800" spc="-550" dirty="0">
                <a:solidFill>
                  <a:srgbClr val="200A46"/>
                </a:solidFill>
                <a:latin typeface="Tahoma"/>
                <a:cs typeface="Tahoma"/>
              </a:rPr>
              <a:t> </a:t>
            </a:r>
            <a:r>
              <a:rPr sz="1800" spc="65" dirty="0">
                <a:solidFill>
                  <a:srgbClr val="200A46"/>
                </a:solidFill>
                <a:latin typeface="Tahoma"/>
                <a:cs typeface="Tahoma"/>
              </a:rPr>
              <a:t>the</a:t>
            </a:r>
            <a:r>
              <a:rPr sz="1800" spc="80" dirty="0">
                <a:solidFill>
                  <a:srgbClr val="200A46"/>
                </a:solidFill>
                <a:latin typeface="Tahoma"/>
                <a:cs typeface="Tahoma"/>
              </a:rPr>
              <a:t> </a:t>
            </a:r>
            <a:r>
              <a:rPr lang="en-US" spc="85" dirty="0">
                <a:solidFill>
                  <a:srgbClr val="200A46"/>
                </a:solidFill>
                <a:latin typeface="Tahoma"/>
                <a:cs typeface="Tahoma"/>
              </a:rPr>
              <a:t>farmers</a:t>
            </a:r>
            <a:r>
              <a:rPr sz="1800" spc="85" dirty="0">
                <a:solidFill>
                  <a:srgbClr val="200A46"/>
                </a:solidFill>
                <a:latin typeface="Tahoma"/>
                <a:cs typeface="Tahoma"/>
              </a:rPr>
              <a:t> </a:t>
            </a:r>
            <a:r>
              <a:rPr sz="1800" spc="35" dirty="0">
                <a:solidFill>
                  <a:srgbClr val="200A46"/>
                </a:solidFill>
                <a:latin typeface="Tahoma"/>
                <a:cs typeface="Tahoma"/>
              </a:rPr>
              <a:t>with </a:t>
            </a:r>
            <a:r>
              <a:rPr sz="1800" spc="40" dirty="0">
                <a:solidFill>
                  <a:srgbClr val="200A46"/>
                </a:solidFill>
                <a:latin typeface="Tahoma"/>
                <a:cs typeface="Tahoma"/>
              </a:rPr>
              <a:t> </a:t>
            </a:r>
            <a:r>
              <a:rPr sz="1800" spc="65" dirty="0">
                <a:solidFill>
                  <a:srgbClr val="200A46"/>
                </a:solidFill>
                <a:latin typeface="Tahoma"/>
                <a:cs typeface="Tahoma"/>
              </a:rPr>
              <a:t>the </a:t>
            </a:r>
            <a:r>
              <a:rPr sz="1800" spc="90" dirty="0">
                <a:solidFill>
                  <a:srgbClr val="200A46"/>
                </a:solidFill>
                <a:latin typeface="Tahoma"/>
                <a:cs typeface="Tahoma"/>
              </a:rPr>
              <a:t>local </a:t>
            </a:r>
            <a:r>
              <a:rPr lang="en-US" spc="65" dirty="0">
                <a:solidFill>
                  <a:srgbClr val="200A46"/>
                </a:solidFill>
                <a:latin typeface="Tahoma"/>
                <a:cs typeface="Tahoma"/>
              </a:rPr>
              <a:t>tractor owners</a:t>
            </a:r>
            <a:r>
              <a:rPr sz="1800" spc="65" dirty="0">
                <a:solidFill>
                  <a:srgbClr val="200A46"/>
                </a:solidFill>
                <a:latin typeface="Tahoma"/>
                <a:cs typeface="Tahoma"/>
              </a:rPr>
              <a:t> </a:t>
            </a:r>
            <a:r>
              <a:rPr sz="1800" spc="95" dirty="0">
                <a:solidFill>
                  <a:srgbClr val="200A46"/>
                </a:solidFill>
                <a:latin typeface="Tahoma"/>
                <a:cs typeface="Tahoma"/>
              </a:rPr>
              <a:t>to </a:t>
            </a:r>
            <a:r>
              <a:rPr sz="1800" spc="100" dirty="0">
                <a:solidFill>
                  <a:srgbClr val="200A46"/>
                </a:solidFill>
                <a:latin typeface="Tahoma"/>
                <a:cs typeface="Tahoma"/>
              </a:rPr>
              <a:t> </a:t>
            </a:r>
            <a:r>
              <a:rPr sz="1800" spc="80" dirty="0">
                <a:solidFill>
                  <a:srgbClr val="200A46"/>
                </a:solidFill>
                <a:latin typeface="Tahoma"/>
                <a:cs typeface="Tahoma"/>
              </a:rPr>
              <a:t>provide </a:t>
            </a:r>
            <a:r>
              <a:rPr lang="en-US" spc="160" dirty="0">
                <a:solidFill>
                  <a:srgbClr val="200A46"/>
                </a:solidFill>
                <a:latin typeface="Tahoma"/>
                <a:cs typeface="Tahoma"/>
              </a:rPr>
              <a:t>for their land on monetary basis.</a:t>
            </a:r>
            <a:endParaRPr sz="1800" dirty="0">
              <a:latin typeface="Tahoma"/>
              <a:cs typeface="Tahoma"/>
            </a:endParaRPr>
          </a:p>
        </p:txBody>
      </p:sp>
      <p:sp>
        <p:nvSpPr>
          <p:cNvPr id="9" name="object 9"/>
          <p:cNvSpPr/>
          <p:nvPr/>
        </p:nvSpPr>
        <p:spPr>
          <a:xfrm>
            <a:off x="4390491" y="4933967"/>
            <a:ext cx="342900" cy="38100"/>
          </a:xfrm>
          <a:custGeom>
            <a:avLst/>
            <a:gdLst/>
            <a:ahLst/>
            <a:cxnLst/>
            <a:rect l="l" t="t" r="r" b="b"/>
            <a:pathLst>
              <a:path w="342900" h="38100">
                <a:moveTo>
                  <a:pt x="342899" y="38099"/>
                </a:moveTo>
                <a:lnTo>
                  <a:pt x="0" y="38099"/>
                </a:lnTo>
                <a:lnTo>
                  <a:pt x="0" y="0"/>
                </a:lnTo>
                <a:lnTo>
                  <a:pt x="342899" y="0"/>
                </a:lnTo>
                <a:lnTo>
                  <a:pt x="342899" y="38099"/>
                </a:lnTo>
                <a:close/>
              </a:path>
            </a:pathLst>
          </a:custGeom>
          <a:solidFill>
            <a:srgbClr val="200A46"/>
          </a:solidFill>
        </p:spPr>
        <p:txBody>
          <a:bodyPr wrap="square" lIns="0" tIns="0" rIns="0" bIns="0" rtlCol="0"/>
          <a:lstStyle/>
          <a:p>
            <a:endParaRPr/>
          </a:p>
        </p:txBody>
      </p:sp>
      <p:sp>
        <p:nvSpPr>
          <p:cNvPr id="10" name="object 10"/>
          <p:cNvSpPr txBox="1"/>
          <p:nvPr/>
        </p:nvSpPr>
        <p:spPr>
          <a:xfrm>
            <a:off x="4377791" y="2460253"/>
            <a:ext cx="2123440" cy="2469522"/>
          </a:xfrm>
          <a:prstGeom prst="rect">
            <a:avLst/>
          </a:prstGeom>
        </p:spPr>
        <p:txBody>
          <a:bodyPr vert="horz" wrap="square" lIns="0" tIns="15875" rIns="0" bIns="0" rtlCol="0">
            <a:spAutoFit/>
          </a:bodyPr>
          <a:lstStyle/>
          <a:p>
            <a:pPr marL="12700">
              <a:lnSpc>
                <a:spcPct val="100000"/>
              </a:lnSpc>
              <a:spcBef>
                <a:spcPts val="125"/>
              </a:spcBef>
            </a:pPr>
            <a:r>
              <a:rPr sz="6050" b="1" spc="-330" dirty="0">
                <a:latin typeface="Tahoma"/>
                <a:cs typeface="Tahoma"/>
              </a:rPr>
              <a:t>02</a:t>
            </a:r>
            <a:endParaRPr sz="6050" dirty="0">
              <a:latin typeface="Tahoma"/>
              <a:cs typeface="Tahoma"/>
            </a:endParaRPr>
          </a:p>
          <a:p>
            <a:pPr marL="12700" marR="5080">
              <a:lnSpc>
                <a:spcPct val="109500"/>
              </a:lnSpc>
              <a:spcBef>
                <a:spcPts val="1900"/>
              </a:spcBef>
            </a:pPr>
            <a:r>
              <a:rPr lang="en-US" sz="2600" b="1" spc="-85" dirty="0">
                <a:solidFill>
                  <a:srgbClr val="200A46"/>
                </a:solidFill>
                <a:latin typeface="Tahoma"/>
                <a:cs typeface="Tahoma"/>
              </a:rPr>
              <a:t>Connecting harvester and labor</a:t>
            </a:r>
            <a:endParaRPr sz="2600" dirty="0">
              <a:latin typeface="Tahoma"/>
              <a:cs typeface="Tahoma"/>
            </a:endParaRPr>
          </a:p>
        </p:txBody>
      </p:sp>
      <p:sp>
        <p:nvSpPr>
          <p:cNvPr id="11" name="object 11"/>
          <p:cNvSpPr txBox="1"/>
          <p:nvPr/>
        </p:nvSpPr>
        <p:spPr>
          <a:xfrm>
            <a:off x="4377791" y="5322049"/>
            <a:ext cx="2249170" cy="2051203"/>
          </a:xfrm>
          <a:prstGeom prst="rect">
            <a:avLst/>
          </a:prstGeom>
        </p:spPr>
        <p:txBody>
          <a:bodyPr vert="horz" wrap="square" lIns="0" tIns="12700" rIns="0" bIns="0" rtlCol="0">
            <a:spAutoFit/>
          </a:bodyPr>
          <a:lstStyle/>
          <a:p>
            <a:pPr marL="12700" marR="5080">
              <a:lnSpc>
                <a:spcPct val="125000"/>
              </a:lnSpc>
              <a:spcBef>
                <a:spcPts val="100"/>
              </a:spcBef>
            </a:pPr>
            <a:r>
              <a:rPr lang="en-US" sz="1800" spc="70" dirty="0">
                <a:solidFill>
                  <a:srgbClr val="200A46"/>
                </a:solidFill>
                <a:latin typeface="Tahoma"/>
                <a:cs typeface="Tahoma"/>
              </a:rPr>
              <a:t>Harvester are expensive and labor are tricky. Peop</a:t>
            </a:r>
            <a:r>
              <a:rPr lang="en-US" spc="70" dirty="0">
                <a:solidFill>
                  <a:srgbClr val="200A46"/>
                </a:solidFill>
                <a:latin typeface="Tahoma"/>
                <a:cs typeface="Tahoma"/>
              </a:rPr>
              <a:t>le wanting to offer their services can benefit the farmers.</a:t>
            </a:r>
            <a:endParaRPr sz="1800" dirty="0">
              <a:latin typeface="Tahoma"/>
              <a:cs typeface="Tahoma"/>
            </a:endParaRPr>
          </a:p>
        </p:txBody>
      </p:sp>
      <p:sp>
        <p:nvSpPr>
          <p:cNvPr id="12" name="object 12"/>
          <p:cNvSpPr/>
          <p:nvPr/>
        </p:nvSpPr>
        <p:spPr>
          <a:xfrm>
            <a:off x="7951773" y="4933967"/>
            <a:ext cx="342900" cy="38100"/>
          </a:xfrm>
          <a:custGeom>
            <a:avLst/>
            <a:gdLst/>
            <a:ahLst/>
            <a:cxnLst/>
            <a:rect l="l" t="t" r="r" b="b"/>
            <a:pathLst>
              <a:path w="342900" h="38100">
                <a:moveTo>
                  <a:pt x="342899" y="38099"/>
                </a:moveTo>
                <a:lnTo>
                  <a:pt x="0" y="38099"/>
                </a:lnTo>
                <a:lnTo>
                  <a:pt x="0" y="0"/>
                </a:lnTo>
                <a:lnTo>
                  <a:pt x="342899" y="0"/>
                </a:lnTo>
                <a:lnTo>
                  <a:pt x="342899" y="38099"/>
                </a:lnTo>
                <a:close/>
              </a:path>
            </a:pathLst>
          </a:custGeom>
          <a:solidFill>
            <a:srgbClr val="200A46"/>
          </a:solidFill>
        </p:spPr>
        <p:txBody>
          <a:bodyPr wrap="square" lIns="0" tIns="0" rIns="0" bIns="0" rtlCol="0"/>
          <a:lstStyle/>
          <a:p>
            <a:endParaRPr/>
          </a:p>
        </p:txBody>
      </p:sp>
      <p:sp>
        <p:nvSpPr>
          <p:cNvPr id="13" name="object 13"/>
          <p:cNvSpPr txBox="1"/>
          <p:nvPr/>
        </p:nvSpPr>
        <p:spPr>
          <a:xfrm>
            <a:off x="7939073" y="2460253"/>
            <a:ext cx="1697989" cy="2469522"/>
          </a:xfrm>
          <a:prstGeom prst="rect">
            <a:avLst/>
          </a:prstGeom>
        </p:spPr>
        <p:txBody>
          <a:bodyPr vert="horz" wrap="square" lIns="0" tIns="15875" rIns="0" bIns="0" rtlCol="0">
            <a:spAutoFit/>
          </a:bodyPr>
          <a:lstStyle/>
          <a:p>
            <a:pPr marL="12700">
              <a:lnSpc>
                <a:spcPct val="100000"/>
              </a:lnSpc>
              <a:spcBef>
                <a:spcPts val="125"/>
              </a:spcBef>
            </a:pPr>
            <a:r>
              <a:rPr sz="6050" b="1" spc="-375" dirty="0">
                <a:latin typeface="Tahoma"/>
                <a:cs typeface="Tahoma"/>
              </a:rPr>
              <a:t>03</a:t>
            </a:r>
            <a:endParaRPr sz="6050" dirty="0">
              <a:latin typeface="Tahoma"/>
              <a:cs typeface="Tahoma"/>
            </a:endParaRPr>
          </a:p>
          <a:p>
            <a:pPr marL="12700" marR="5080">
              <a:lnSpc>
                <a:spcPct val="109500"/>
              </a:lnSpc>
              <a:spcBef>
                <a:spcPts val="1900"/>
              </a:spcBef>
            </a:pPr>
            <a:r>
              <a:rPr sz="2600" b="1" spc="-50" dirty="0">
                <a:solidFill>
                  <a:srgbClr val="200A46"/>
                </a:solidFill>
                <a:latin typeface="Tahoma"/>
                <a:cs typeface="Tahoma"/>
              </a:rPr>
              <a:t>Rating</a:t>
            </a:r>
            <a:r>
              <a:rPr sz="2600" b="1" spc="-114" dirty="0">
                <a:solidFill>
                  <a:srgbClr val="200A46"/>
                </a:solidFill>
                <a:latin typeface="Tahoma"/>
                <a:cs typeface="Tahoma"/>
              </a:rPr>
              <a:t> </a:t>
            </a:r>
            <a:r>
              <a:rPr sz="2600" b="1" spc="-60" dirty="0">
                <a:solidFill>
                  <a:srgbClr val="200A46"/>
                </a:solidFill>
                <a:latin typeface="Tahoma"/>
                <a:cs typeface="Tahoma"/>
              </a:rPr>
              <a:t>the </a:t>
            </a:r>
            <a:r>
              <a:rPr sz="2600" b="1" spc="-755" dirty="0">
                <a:solidFill>
                  <a:srgbClr val="200A46"/>
                </a:solidFill>
                <a:latin typeface="Tahoma"/>
                <a:cs typeface="Tahoma"/>
              </a:rPr>
              <a:t> </a:t>
            </a:r>
            <a:r>
              <a:rPr sz="2600" b="1" spc="-35" dirty="0">
                <a:solidFill>
                  <a:srgbClr val="200A46"/>
                </a:solidFill>
                <a:latin typeface="Tahoma"/>
                <a:cs typeface="Tahoma"/>
              </a:rPr>
              <a:t>best</a:t>
            </a:r>
            <a:r>
              <a:rPr lang="en-US" sz="2600" b="1" spc="-35" dirty="0">
                <a:solidFill>
                  <a:srgbClr val="200A46"/>
                </a:solidFill>
                <a:latin typeface="Tahoma"/>
                <a:cs typeface="Tahoma"/>
              </a:rPr>
              <a:t> of services</a:t>
            </a:r>
            <a:endParaRPr sz="2600" dirty="0">
              <a:latin typeface="Tahoma"/>
              <a:cs typeface="Tahoma"/>
            </a:endParaRPr>
          </a:p>
        </p:txBody>
      </p:sp>
      <p:sp>
        <p:nvSpPr>
          <p:cNvPr id="14" name="object 14"/>
          <p:cNvSpPr txBox="1"/>
          <p:nvPr/>
        </p:nvSpPr>
        <p:spPr>
          <a:xfrm>
            <a:off x="7939073" y="5322049"/>
            <a:ext cx="2259965" cy="2397451"/>
          </a:xfrm>
          <a:prstGeom prst="rect">
            <a:avLst/>
          </a:prstGeom>
        </p:spPr>
        <p:txBody>
          <a:bodyPr vert="horz" wrap="square" lIns="0" tIns="12700" rIns="0" bIns="0" rtlCol="0">
            <a:spAutoFit/>
          </a:bodyPr>
          <a:lstStyle/>
          <a:p>
            <a:pPr marL="12700" marR="5080">
              <a:lnSpc>
                <a:spcPct val="125000"/>
              </a:lnSpc>
              <a:spcBef>
                <a:spcPts val="100"/>
              </a:spcBef>
            </a:pPr>
            <a:r>
              <a:rPr sz="1800" spc="105" dirty="0">
                <a:solidFill>
                  <a:srgbClr val="200A46"/>
                </a:solidFill>
                <a:latin typeface="Tahoma"/>
                <a:cs typeface="Tahoma"/>
              </a:rPr>
              <a:t>Rate </a:t>
            </a:r>
            <a:r>
              <a:rPr sz="1800" spc="95" dirty="0">
                <a:solidFill>
                  <a:srgbClr val="200A46"/>
                </a:solidFill>
                <a:latin typeface="Tahoma"/>
                <a:cs typeface="Tahoma"/>
              </a:rPr>
              <a:t>your </a:t>
            </a:r>
            <a:r>
              <a:rPr lang="en-US" sz="1800" spc="65" dirty="0">
                <a:solidFill>
                  <a:srgbClr val="200A46"/>
                </a:solidFill>
                <a:latin typeface="Tahoma"/>
                <a:cs typeface="Tahoma"/>
              </a:rPr>
              <a:t>service providers</a:t>
            </a:r>
            <a:r>
              <a:rPr sz="1800" spc="65" dirty="0">
                <a:solidFill>
                  <a:srgbClr val="200A46"/>
                </a:solidFill>
                <a:latin typeface="Tahoma"/>
                <a:cs typeface="Tahoma"/>
              </a:rPr>
              <a:t> </a:t>
            </a:r>
            <a:r>
              <a:rPr sz="1800" spc="70" dirty="0">
                <a:solidFill>
                  <a:srgbClr val="200A46"/>
                </a:solidFill>
                <a:latin typeface="Tahoma"/>
                <a:cs typeface="Tahoma"/>
              </a:rPr>
              <a:t> </a:t>
            </a:r>
            <a:r>
              <a:rPr sz="1800" spc="100" dirty="0">
                <a:solidFill>
                  <a:srgbClr val="200A46"/>
                </a:solidFill>
                <a:latin typeface="Tahoma"/>
                <a:cs typeface="Tahoma"/>
              </a:rPr>
              <a:t>based </a:t>
            </a:r>
            <a:r>
              <a:rPr sz="1800" spc="85" dirty="0">
                <a:solidFill>
                  <a:srgbClr val="200A46"/>
                </a:solidFill>
                <a:latin typeface="Tahoma"/>
                <a:cs typeface="Tahoma"/>
              </a:rPr>
              <a:t>on </a:t>
            </a:r>
            <a:r>
              <a:rPr sz="1800" spc="55" dirty="0">
                <a:solidFill>
                  <a:srgbClr val="200A46"/>
                </a:solidFill>
                <a:latin typeface="Tahoma"/>
                <a:cs typeface="Tahoma"/>
              </a:rPr>
              <a:t>their </a:t>
            </a:r>
            <a:r>
              <a:rPr sz="1800" spc="60" dirty="0">
                <a:solidFill>
                  <a:srgbClr val="200A46"/>
                </a:solidFill>
                <a:latin typeface="Tahoma"/>
                <a:cs typeface="Tahoma"/>
              </a:rPr>
              <a:t> </a:t>
            </a:r>
            <a:r>
              <a:rPr lang="en-US" spc="60" dirty="0">
                <a:solidFill>
                  <a:srgbClr val="200A46"/>
                </a:solidFill>
                <a:latin typeface="Tahoma"/>
                <a:cs typeface="Tahoma"/>
              </a:rPr>
              <a:t>nature and skills to </a:t>
            </a:r>
            <a:r>
              <a:rPr sz="1800" spc="65" dirty="0">
                <a:solidFill>
                  <a:srgbClr val="200A46"/>
                </a:solidFill>
                <a:latin typeface="Tahoma"/>
                <a:cs typeface="Tahoma"/>
              </a:rPr>
              <a:t>help </a:t>
            </a:r>
            <a:r>
              <a:rPr sz="1800" spc="-545" dirty="0">
                <a:solidFill>
                  <a:srgbClr val="200A46"/>
                </a:solidFill>
                <a:latin typeface="Tahoma"/>
                <a:cs typeface="Tahoma"/>
              </a:rPr>
              <a:t> </a:t>
            </a:r>
            <a:r>
              <a:rPr sz="1800" spc="85" dirty="0">
                <a:solidFill>
                  <a:srgbClr val="200A46"/>
                </a:solidFill>
                <a:latin typeface="Tahoma"/>
                <a:cs typeface="Tahoma"/>
              </a:rPr>
              <a:t>yourself </a:t>
            </a:r>
            <a:r>
              <a:rPr sz="1800" spc="105" dirty="0">
                <a:solidFill>
                  <a:srgbClr val="200A46"/>
                </a:solidFill>
                <a:latin typeface="Tahoma"/>
                <a:cs typeface="Tahoma"/>
              </a:rPr>
              <a:t>and </a:t>
            </a:r>
            <a:r>
              <a:rPr sz="1800" spc="80" dirty="0">
                <a:solidFill>
                  <a:srgbClr val="200A46"/>
                </a:solidFill>
                <a:latin typeface="Tahoma"/>
                <a:cs typeface="Tahoma"/>
              </a:rPr>
              <a:t>other </a:t>
            </a:r>
            <a:r>
              <a:rPr sz="1800" spc="85" dirty="0">
                <a:solidFill>
                  <a:srgbClr val="200A46"/>
                </a:solidFill>
                <a:latin typeface="Tahoma"/>
                <a:cs typeface="Tahoma"/>
              </a:rPr>
              <a:t> </a:t>
            </a:r>
            <a:r>
              <a:rPr lang="en-US" spc="85" dirty="0">
                <a:solidFill>
                  <a:srgbClr val="200A46"/>
                </a:solidFill>
                <a:latin typeface="Tahoma"/>
                <a:cs typeface="Tahoma"/>
              </a:rPr>
              <a:t>farmers</a:t>
            </a:r>
            <a:r>
              <a:rPr sz="1800" spc="85" dirty="0">
                <a:solidFill>
                  <a:srgbClr val="200A46"/>
                </a:solidFill>
                <a:latin typeface="Tahoma"/>
                <a:cs typeface="Tahoma"/>
              </a:rPr>
              <a:t> </a:t>
            </a:r>
            <a:r>
              <a:rPr sz="1800" spc="35" dirty="0">
                <a:solidFill>
                  <a:srgbClr val="200A46"/>
                </a:solidFill>
                <a:latin typeface="Tahoma"/>
                <a:cs typeface="Tahoma"/>
              </a:rPr>
              <a:t>with </a:t>
            </a:r>
            <a:r>
              <a:rPr sz="1800" spc="65" dirty="0">
                <a:solidFill>
                  <a:srgbClr val="200A46"/>
                </a:solidFill>
                <a:latin typeface="Tahoma"/>
                <a:cs typeface="Tahoma"/>
              </a:rPr>
              <a:t>the </a:t>
            </a:r>
            <a:r>
              <a:rPr sz="1800" spc="70" dirty="0">
                <a:solidFill>
                  <a:srgbClr val="200A46"/>
                </a:solidFill>
                <a:latin typeface="Tahoma"/>
                <a:cs typeface="Tahoma"/>
              </a:rPr>
              <a:t> </a:t>
            </a:r>
            <a:r>
              <a:rPr sz="1800" spc="80" dirty="0">
                <a:solidFill>
                  <a:srgbClr val="200A46"/>
                </a:solidFill>
                <a:latin typeface="Tahoma"/>
                <a:cs typeface="Tahoma"/>
              </a:rPr>
              <a:t>best </a:t>
            </a:r>
            <a:r>
              <a:rPr lang="en-US" spc="65" dirty="0">
                <a:solidFill>
                  <a:srgbClr val="200A46"/>
                </a:solidFill>
                <a:latin typeface="Tahoma"/>
                <a:cs typeface="Tahoma"/>
              </a:rPr>
              <a:t>of services </a:t>
            </a:r>
            <a:endParaRPr sz="1800" dirty="0">
              <a:latin typeface="Tahoma"/>
              <a:cs typeface="Tahoma"/>
            </a:endParaRPr>
          </a:p>
        </p:txBody>
      </p:sp>
      <p:sp>
        <p:nvSpPr>
          <p:cNvPr id="15" name="object 15"/>
          <p:cNvSpPr/>
          <p:nvPr/>
        </p:nvSpPr>
        <p:spPr>
          <a:xfrm>
            <a:off x="11609372" y="4933967"/>
            <a:ext cx="342900" cy="38100"/>
          </a:xfrm>
          <a:custGeom>
            <a:avLst/>
            <a:gdLst/>
            <a:ahLst/>
            <a:cxnLst/>
            <a:rect l="l" t="t" r="r" b="b"/>
            <a:pathLst>
              <a:path w="342900" h="38100">
                <a:moveTo>
                  <a:pt x="342899" y="38099"/>
                </a:moveTo>
                <a:lnTo>
                  <a:pt x="0" y="38099"/>
                </a:lnTo>
                <a:lnTo>
                  <a:pt x="0" y="0"/>
                </a:lnTo>
                <a:lnTo>
                  <a:pt x="342899" y="0"/>
                </a:lnTo>
                <a:lnTo>
                  <a:pt x="342899" y="38099"/>
                </a:lnTo>
                <a:close/>
              </a:path>
            </a:pathLst>
          </a:custGeom>
          <a:solidFill>
            <a:srgbClr val="200A46"/>
          </a:solidFill>
        </p:spPr>
        <p:txBody>
          <a:bodyPr wrap="square" lIns="0" tIns="0" rIns="0" bIns="0" rtlCol="0"/>
          <a:lstStyle/>
          <a:p>
            <a:endParaRPr/>
          </a:p>
        </p:txBody>
      </p:sp>
      <p:sp>
        <p:nvSpPr>
          <p:cNvPr id="16" name="object 16"/>
          <p:cNvSpPr txBox="1"/>
          <p:nvPr/>
        </p:nvSpPr>
        <p:spPr>
          <a:xfrm>
            <a:off x="11596672" y="2460253"/>
            <a:ext cx="2311400" cy="2469522"/>
          </a:xfrm>
          <a:prstGeom prst="rect">
            <a:avLst/>
          </a:prstGeom>
        </p:spPr>
        <p:txBody>
          <a:bodyPr vert="horz" wrap="square" lIns="0" tIns="15875" rIns="0" bIns="0" rtlCol="0">
            <a:spAutoFit/>
          </a:bodyPr>
          <a:lstStyle/>
          <a:p>
            <a:pPr marL="12700">
              <a:lnSpc>
                <a:spcPct val="100000"/>
              </a:lnSpc>
              <a:spcBef>
                <a:spcPts val="125"/>
              </a:spcBef>
            </a:pPr>
            <a:r>
              <a:rPr sz="6050" b="1" spc="195" dirty="0">
                <a:latin typeface="Tahoma"/>
                <a:cs typeface="Tahoma"/>
              </a:rPr>
              <a:t>04</a:t>
            </a:r>
            <a:endParaRPr sz="6050" dirty="0">
              <a:latin typeface="Tahoma"/>
              <a:cs typeface="Tahoma"/>
            </a:endParaRPr>
          </a:p>
          <a:p>
            <a:pPr marL="12700" marR="5080">
              <a:lnSpc>
                <a:spcPct val="109500"/>
              </a:lnSpc>
              <a:spcBef>
                <a:spcPts val="1900"/>
              </a:spcBef>
            </a:pPr>
            <a:r>
              <a:rPr lang="en-US" sz="2600" b="1" spc="-50" dirty="0">
                <a:solidFill>
                  <a:srgbClr val="200A46"/>
                </a:solidFill>
                <a:latin typeface="Tahoma"/>
                <a:cs typeface="Tahoma"/>
              </a:rPr>
              <a:t>Service at your finger tips</a:t>
            </a:r>
            <a:endParaRPr sz="2600" dirty="0">
              <a:latin typeface="Tahoma"/>
              <a:cs typeface="Tahoma"/>
            </a:endParaRPr>
          </a:p>
        </p:txBody>
      </p:sp>
      <p:sp>
        <p:nvSpPr>
          <p:cNvPr id="17" name="object 17"/>
          <p:cNvSpPr txBox="1"/>
          <p:nvPr/>
        </p:nvSpPr>
        <p:spPr>
          <a:xfrm>
            <a:off x="11596672" y="5322049"/>
            <a:ext cx="2276475" cy="2051203"/>
          </a:xfrm>
          <a:prstGeom prst="rect">
            <a:avLst/>
          </a:prstGeom>
        </p:spPr>
        <p:txBody>
          <a:bodyPr vert="horz" wrap="square" lIns="0" tIns="12700" rIns="0" bIns="0" rtlCol="0">
            <a:spAutoFit/>
          </a:bodyPr>
          <a:lstStyle/>
          <a:p>
            <a:pPr marL="12700" marR="5080">
              <a:lnSpc>
                <a:spcPct val="125000"/>
              </a:lnSpc>
              <a:spcBef>
                <a:spcPts val="100"/>
              </a:spcBef>
            </a:pPr>
            <a:r>
              <a:rPr lang="en-US" sz="1800" spc="95" dirty="0">
                <a:solidFill>
                  <a:srgbClr val="200A46"/>
                </a:solidFill>
                <a:latin typeface="Tahoma"/>
                <a:cs typeface="Tahoma"/>
              </a:rPr>
              <a:t>Don’t have enough money to invest on the equipment yet? Borrow it and pay for the current land only</a:t>
            </a:r>
            <a:endParaRPr sz="1800" dirty="0">
              <a:latin typeface="Tahoma"/>
              <a:cs typeface="Tahoma"/>
            </a:endParaRPr>
          </a:p>
        </p:txBody>
      </p:sp>
      <p:sp>
        <p:nvSpPr>
          <p:cNvPr id="18" name="object 18"/>
          <p:cNvSpPr/>
          <p:nvPr/>
        </p:nvSpPr>
        <p:spPr>
          <a:xfrm>
            <a:off x="15286023" y="4933967"/>
            <a:ext cx="342900" cy="38100"/>
          </a:xfrm>
          <a:custGeom>
            <a:avLst/>
            <a:gdLst/>
            <a:ahLst/>
            <a:cxnLst/>
            <a:rect l="l" t="t" r="r" b="b"/>
            <a:pathLst>
              <a:path w="342900" h="38100">
                <a:moveTo>
                  <a:pt x="342899" y="38099"/>
                </a:moveTo>
                <a:lnTo>
                  <a:pt x="0" y="38099"/>
                </a:lnTo>
                <a:lnTo>
                  <a:pt x="0" y="0"/>
                </a:lnTo>
                <a:lnTo>
                  <a:pt x="342899" y="0"/>
                </a:lnTo>
                <a:lnTo>
                  <a:pt x="342899" y="38099"/>
                </a:lnTo>
                <a:close/>
              </a:path>
            </a:pathLst>
          </a:custGeom>
          <a:solidFill>
            <a:srgbClr val="200A46"/>
          </a:solidFill>
        </p:spPr>
        <p:txBody>
          <a:bodyPr wrap="square" lIns="0" tIns="0" rIns="0" bIns="0" rtlCol="0"/>
          <a:lstStyle/>
          <a:p>
            <a:endParaRPr/>
          </a:p>
        </p:txBody>
      </p:sp>
      <p:sp>
        <p:nvSpPr>
          <p:cNvPr id="19" name="object 19"/>
          <p:cNvSpPr txBox="1"/>
          <p:nvPr/>
        </p:nvSpPr>
        <p:spPr>
          <a:xfrm>
            <a:off x="15273323" y="2460253"/>
            <a:ext cx="1912620" cy="2469522"/>
          </a:xfrm>
          <a:prstGeom prst="rect">
            <a:avLst/>
          </a:prstGeom>
        </p:spPr>
        <p:txBody>
          <a:bodyPr vert="horz" wrap="square" lIns="0" tIns="15875" rIns="0" bIns="0" rtlCol="0">
            <a:spAutoFit/>
          </a:bodyPr>
          <a:lstStyle/>
          <a:p>
            <a:pPr marL="12700">
              <a:lnSpc>
                <a:spcPct val="100000"/>
              </a:lnSpc>
              <a:spcBef>
                <a:spcPts val="125"/>
              </a:spcBef>
            </a:pPr>
            <a:r>
              <a:rPr sz="6050" b="1" spc="-200" dirty="0">
                <a:latin typeface="Tahoma"/>
                <a:cs typeface="Tahoma"/>
              </a:rPr>
              <a:t>05</a:t>
            </a:r>
            <a:endParaRPr sz="6050" dirty="0">
              <a:latin typeface="Tahoma"/>
              <a:cs typeface="Tahoma"/>
            </a:endParaRPr>
          </a:p>
          <a:p>
            <a:pPr marL="12700" marR="5080">
              <a:lnSpc>
                <a:spcPct val="109500"/>
              </a:lnSpc>
              <a:spcBef>
                <a:spcPts val="1900"/>
              </a:spcBef>
            </a:pPr>
            <a:r>
              <a:rPr lang="en-US" sz="2600" b="1" spc="-105" dirty="0">
                <a:solidFill>
                  <a:srgbClr val="200A46"/>
                </a:solidFill>
                <a:latin typeface="Tahoma"/>
                <a:cs typeface="Tahoma"/>
              </a:rPr>
              <a:t>Yet to explore with farmer</a:t>
            </a:r>
            <a:endParaRPr sz="2600" dirty="0">
              <a:latin typeface="Tahoma"/>
              <a:cs typeface="Tahoma"/>
            </a:endParaRPr>
          </a:p>
        </p:txBody>
      </p:sp>
      <p:sp>
        <p:nvSpPr>
          <p:cNvPr id="20" name="object 20"/>
          <p:cNvSpPr txBox="1"/>
          <p:nvPr/>
        </p:nvSpPr>
        <p:spPr>
          <a:xfrm>
            <a:off x="15273323" y="5322049"/>
            <a:ext cx="2300605" cy="2743700"/>
          </a:xfrm>
          <a:prstGeom prst="rect">
            <a:avLst/>
          </a:prstGeom>
        </p:spPr>
        <p:txBody>
          <a:bodyPr vert="horz" wrap="square" lIns="0" tIns="12700" rIns="0" bIns="0" rtlCol="0">
            <a:spAutoFit/>
          </a:bodyPr>
          <a:lstStyle/>
          <a:p>
            <a:pPr marL="12700" marR="5080">
              <a:lnSpc>
                <a:spcPct val="125000"/>
              </a:lnSpc>
              <a:spcBef>
                <a:spcPts val="100"/>
              </a:spcBef>
            </a:pPr>
            <a:r>
              <a:rPr lang="en-US" sz="1800" spc="50" dirty="0">
                <a:solidFill>
                  <a:srgbClr val="200A46"/>
                </a:solidFill>
                <a:latin typeface="Tahoma"/>
                <a:cs typeface="Tahoma"/>
              </a:rPr>
              <a:t>While </a:t>
            </a:r>
            <a:r>
              <a:rPr lang="en-US" spc="50" dirty="0">
                <a:solidFill>
                  <a:srgbClr val="200A46"/>
                </a:solidFill>
                <a:latin typeface="Tahoma"/>
                <a:cs typeface="Tahoma"/>
              </a:rPr>
              <a:t>we tried our best to give you the best of the best, we may have some shortcomings. Let’s help each other to make India a better place</a:t>
            </a:r>
            <a:endParaRPr sz="1800" dirty="0">
              <a:latin typeface="Tahoma"/>
              <a:cs typeface="Tahoma"/>
            </a:endParaRPr>
          </a:p>
        </p:txBody>
      </p:sp>
      <p:sp>
        <p:nvSpPr>
          <p:cNvPr id="21" name="object 21"/>
          <p:cNvSpPr txBox="1">
            <a:spLocks noGrp="1"/>
          </p:cNvSpPr>
          <p:nvPr>
            <p:ph type="title"/>
          </p:nvPr>
        </p:nvSpPr>
        <p:spPr>
          <a:xfrm>
            <a:off x="5660132" y="282575"/>
            <a:ext cx="7270115" cy="1397000"/>
          </a:xfrm>
          <a:prstGeom prst="rect">
            <a:avLst/>
          </a:prstGeom>
        </p:spPr>
        <p:txBody>
          <a:bodyPr vert="horz" wrap="square" lIns="0" tIns="12700" rIns="0" bIns="0" rtlCol="0">
            <a:spAutoFit/>
          </a:bodyPr>
          <a:lstStyle/>
          <a:p>
            <a:pPr marL="12700">
              <a:lnSpc>
                <a:spcPct val="100000"/>
              </a:lnSpc>
              <a:spcBef>
                <a:spcPts val="100"/>
              </a:spcBef>
            </a:pPr>
            <a:r>
              <a:rPr sz="9000" spc="465" dirty="0">
                <a:solidFill>
                  <a:srgbClr val="5B656D"/>
                </a:solidFill>
              </a:rPr>
              <a:t>O</a:t>
            </a:r>
            <a:r>
              <a:rPr sz="9000" spc="360" dirty="0">
                <a:solidFill>
                  <a:srgbClr val="5B656D"/>
                </a:solidFill>
              </a:rPr>
              <a:t>u</a:t>
            </a:r>
            <a:r>
              <a:rPr sz="9000" spc="-235" dirty="0">
                <a:solidFill>
                  <a:srgbClr val="5B656D"/>
                </a:solidFill>
              </a:rPr>
              <a:t>r</a:t>
            </a:r>
            <a:r>
              <a:rPr sz="9000" spc="-810" dirty="0">
                <a:solidFill>
                  <a:srgbClr val="5B656D"/>
                </a:solidFill>
              </a:rPr>
              <a:t> </a:t>
            </a:r>
            <a:r>
              <a:rPr sz="9000" spc="-620" dirty="0">
                <a:solidFill>
                  <a:srgbClr val="5B656D"/>
                </a:solidFill>
              </a:rPr>
              <a:t>S</a:t>
            </a:r>
            <a:r>
              <a:rPr sz="9000" spc="180" dirty="0">
                <a:solidFill>
                  <a:srgbClr val="5B656D"/>
                </a:solidFill>
              </a:rPr>
              <a:t>o</a:t>
            </a:r>
            <a:r>
              <a:rPr sz="9000" spc="-50" dirty="0">
                <a:solidFill>
                  <a:srgbClr val="5B656D"/>
                </a:solidFill>
              </a:rPr>
              <a:t>l</a:t>
            </a:r>
            <a:r>
              <a:rPr sz="9000" spc="360" dirty="0">
                <a:solidFill>
                  <a:srgbClr val="5B656D"/>
                </a:solidFill>
              </a:rPr>
              <a:t>u</a:t>
            </a:r>
            <a:r>
              <a:rPr sz="9000" spc="105" dirty="0">
                <a:solidFill>
                  <a:srgbClr val="5B656D"/>
                </a:solidFill>
              </a:rPr>
              <a:t>t</a:t>
            </a:r>
            <a:r>
              <a:rPr sz="9000" spc="-50" dirty="0">
                <a:solidFill>
                  <a:srgbClr val="5B656D"/>
                </a:solidFill>
              </a:rPr>
              <a:t>i</a:t>
            </a:r>
            <a:r>
              <a:rPr sz="9000" spc="180" dirty="0">
                <a:solidFill>
                  <a:srgbClr val="5B656D"/>
                </a:solidFill>
              </a:rPr>
              <a:t>o</a:t>
            </a:r>
            <a:r>
              <a:rPr sz="9000" spc="395" dirty="0">
                <a:solidFill>
                  <a:srgbClr val="5B656D"/>
                </a:solidFill>
              </a:rPr>
              <a:t>n</a:t>
            </a:r>
            <a:endParaRPr sz="9000"/>
          </a:p>
        </p:txBody>
      </p:sp>
      <p:sp>
        <p:nvSpPr>
          <p:cNvPr id="22" name="object 5">
            <a:extLst>
              <a:ext uri="{FF2B5EF4-FFF2-40B4-BE49-F238E27FC236}">
                <a16:creationId xmlns:a16="http://schemas.microsoft.com/office/drawing/2014/main" id="{217AEC9F-6699-41AE-A72B-5355CD20ECB2}"/>
              </a:ext>
            </a:extLst>
          </p:cNvPr>
          <p:cNvSpPr txBox="1"/>
          <p:nvPr/>
        </p:nvSpPr>
        <p:spPr>
          <a:xfrm>
            <a:off x="17245209" y="9237702"/>
            <a:ext cx="333375"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Microsoft JhengHei"/>
                <a:cs typeface="Microsoft JhengHei"/>
              </a:rPr>
              <a:t>0</a:t>
            </a:r>
            <a:r>
              <a:rPr lang="en-US" sz="2100" spc="-20" dirty="0">
                <a:latin typeface="Microsoft JhengHei"/>
                <a:cs typeface="Microsoft JhengHei"/>
              </a:rPr>
              <a:t>4</a:t>
            </a:r>
            <a:endParaRPr sz="2100" dirty="0">
              <a:latin typeface="Microsoft JhengHei"/>
              <a:cs typeface="Microsoft JhengHe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7999" cy="10286996"/>
          </a:xfrm>
          <a:prstGeom prst="rect">
            <a:avLst/>
          </a:prstGeom>
        </p:spPr>
      </p:pic>
      <p:sp>
        <p:nvSpPr>
          <p:cNvPr id="3" name="object 3"/>
          <p:cNvSpPr txBox="1">
            <a:spLocks noGrp="1"/>
          </p:cNvSpPr>
          <p:nvPr>
            <p:ph type="title"/>
          </p:nvPr>
        </p:nvSpPr>
        <p:spPr>
          <a:xfrm>
            <a:off x="5662636" y="282578"/>
            <a:ext cx="6819900" cy="1397000"/>
          </a:xfrm>
          <a:prstGeom prst="rect">
            <a:avLst/>
          </a:prstGeom>
        </p:spPr>
        <p:txBody>
          <a:bodyPr vert="horz" wrap="square" lIns="0" tIns="12700" rIns="0" bIns="0" rtlCol="0">
            <a:spAutoFit/>
          </a:bodyPr>
          <a:lstStyle/>
          <a:p>
            <a:pPr marL="12700">
              <a:lnSpc>
                <a:spcPct val="100000"/>
              </a:lnSpc>
              <a:spcBef>
                <a:spcPts val="100"/>
              </a:spcBef>
            </a:pPr>
            <a:r>
              <a:rPr sz="9000" spc="-380" dirty="0"/>
              <a:t>T</a:t>
            </a:r>
            <a:r>
              <a:rPr sz="9000" spc="70" dirty="0"/>
              <a:t>e</a:t>
            </a:r>
            <a:r>
              <a:rPr sz="9000" spc="375" dirty="0"/>
              <a:t>c</a:t>
            </a:r>
            <a:r>
              <a:rPr sz="9000" spc="395" dirty="0"/>
              <a:t>h</a:t>
            </a:r>
            <a:r>
              <a:rPr sz="9000" spc="-810" dirty="0"/>
              <a:t> </a:t>
            </a:r>
            <a:r>
              <a:rPr sz="9000" spc="-620" dirty="0"/>
              <a:t>S</a:t>
            </a:r>
            <a:r>
              <a:rPr sz="9000" spc="105" dirty="0"/>
              <a:t>t</a:t>
            </a:r>
            <a:r>
              <a:rPr sz="9000" spc="-100" dirty="0"/>
              <a:t>a</a:t>
            </a:r>
            <a:r>
              <a:rPr sz="9000" spc="375" dirty="0"/>
              <a:t>c</a:t>
            </a:r>
            <a:r>
              <a:rPr sz="9000" spc="80" dirty="0"/>
              <a:t>k</a:t>
            </a:r>
            <a:r>
              <a:rPr sz="9000" spc="-290" dirty="0"/>
              <a:t>s</a:t>
            </a:r>
            <a:endParaRPr sz="9000"/>
          </a:p>
        </p:txBody>
      </p:sp>
      <p:sp>
        <p:nvSpPr>
          <p:cNvPr id="13" name="object 13"/>
          <p:cNvSpPr txBox="1"/>
          <p:nvPr/>
        </p:nvSpPr>
        <p:spPr>
          <a:xfrm>
            <a:off x="4032274" y="3930649"/>
            <a:ext cx="2661920" cy="2425700"/>
          </a:xfrm>
          <a:prstGeom prst="rect">
            <a:avLst/>
          </a:prstGeom>
        </p:spPr>
        <p:txBody>
          <a:bodyPr vert="horz" wrap="square" lIns="0" tIns="12700" rIns="0" bIns="0" rtlCol="0">
            <a:spAutoFit/>
          </a:bodyPr>
          <a:lstStyle/>
          <a:p>
            <a:pPr marL="12700" marR="1226820">
              <a:lnSpc>
                <a:spcPct val="115799"/>
              </a:lnSpc>
              <a:spcBef>
                <a:spcPts val="100"/>
              </a:spcBef>
            </a:pPr>
            <a:r>
              <a:rPr sz="3400" spc="140" dirty="0">
                <a:solidFill>
                  <a:srgbClr val="FFFFFF"/>
                </a:solidFill>
                <a:latin typeface="Tahoma"/>
                <a:cs typeface="Tahoma"/>
              </a:rPr>
              <a:t>H</a:t>
            </a:r>
            <a:r>
              <a:rPr sz="3400" spc="105" dirty="0">
                <a:solidFill>
                  <a:srgbClr val="FFFFFF"/>
                </a:solidFill>
                <a:latin typeface="Tahoma"/>
                <a:cs typeface="Tahoma"/>
              </a:rPr>
              <a:t>T</a:t>
            </a:r>
            <a:r>
              <a:rPr sz="3400" spc="170" dirty="0">
                <a:solidFill>
                  <a:srgbClr val="FFFFFF"/>
                </a:solidFill>
                <a:latin typeface="Tahoma"/>
                <a:cs typeface="Tahoma"/>
              </a:rPr>
              <a:t>ML</a:t>
            </a:r>
            <a:r>
              <a:rPr sz="3400" spc="50" dirty="0">
                <a:solidFill>
                  <a:srgbClr val="FFFFFF"/>
                </a:solidFill>
                <a:latin typeface="Tahoma"/>
                <a:cs typeface="Tahoma"/>
              </a:rPr>
              <a:t>5  </a:t>
            </a:r>
            <a:r>
              <a:rPr sz="3400" spc="95" dirty="0">
                <a:solidFill>
                  <a:srgbClr val="FFFFFF"/>
                </a:solidFill>
                <a:latin typeface="Tahoma"/>
                <a:cs typeface="Tahoma"/>
              </a:rPr>
              <a:t>CSS</a:t>
            </a:r>
            <a:endParaRPr sz="3400" dirty="0">
              <a:latin typeface="Tahoma"/>
              <a:cs typeface="Tahoma"/>
            </a:endParaRPr>
          </a:p>
          <a:p>
            <a:pPr marL="12700" marR="5080">
              <a:lnSpc>
                <a:spcPct val="115799"/>
              </a:lnSpc>
            </a:pPr>
            <a:r>
              <a:rPr sz="3400" spc="155" dirty="0">
                <a:solidFill>
                  <a:srgbClr val="FFFFFF"/>
                </a:solidFill>
                <a:latin typeface="Tahoma"/>
                <a:cs typeface="Tahoma"/>
              </a:rPr>
              <a:t>React.JS </a:t>
            </a:r>
            <a:r>
              <a:rPr sz="3400" spc="160" dirty="0">
                <a:solidFill>
                  <a:srgbClr val="FFFFFF"/>
                </a:solidFill>
                <a:latin typeface="Tahoma"/>
                <a:cs typeface="Tahoma"/>
              </a:rPr>
              <a:t> </a:t>
            </a:r>
            <a:r>
              <a:rPr sz="3400" spc="190" dirty="0">
                <a:solidFill>
                  <a:srgbClr val="FFFFFF"/>
                </a:solidFill>
                <a:latin typeface="Tahoma"/>
                <a:cs typeface="Tahoma"/>
              </a:rPr>
              <a:t>React</a:t>
            </a:r>
            <a:r>
              <a:rPr sz="3400" spc="-195" dirty="0">
                <a:solidFill>
                  <a:srgbClr val="FFFFFF"/>
                </a:solidFill>
                <a:latin typeface="Tahoma"/>
                <a:cs typeface="Tahoma"/>
              </a:rPr>
              <a:t> </a:t>
            </a:r>
            <a:r>
              <a:rPr sz="3400" spc="160" dirty="0">
                <a:solidFill>
                  <a:srgbClr val="FFFFFF"/>
                </a:solidFill>
                <a:latin typeface="Tahoma"/>
                <a:cs typeface="Tahoma"/>
              </a:rPr>
              <a:t>Native</a:t>
            </a:r>
            <a:endParaRPr sz="3400" dirty="0">
              <a:latin typeface="Tahoma"/>
              <a:cs typeface="Tahoma"/>
            </a:endParaRPr>
          </a:p>
        </p:txBody>
      </p:sp>
      <p:sp>
        <p:nvSpPr>
          <p:cNvPr id="14" name="object 14"/>
          <p:cNvSpPr txBox="1"/>
          <p:nvPr/>
        </p:nvSpPr>
        <p:spPr>
          <a:xfrm>
            <a:off x="8382000" y="3877627"/>
            <a:ext cx="2651125" cy="2531745"/>
          </a:xfrm>
          <a:prstGeom prst="rect">
            <a:avLst/>
          </a:prstGeom>
        </p:spPr>
        <p:txBody>
          <a:bodyPr vert="horz" wrap="square" lIns="0" tIns="12700" rIns="0" bIns="0" rtlCol="0">
            <a:spAutoFit/>
          </a:bodyPr>
          <a:lstStyle/>
          <a:p>
            <a:pPr marL="12700" marR="5080">
              <a:lnSpc>
                <a:spcPct val="115799"/>
              </a:lnSpc>
              <a:spcBef>
                <a:spcPts val="100"/>
              </a:spcBef>
            </a:pPr>
            <a:r>
              <a:rPr sz="3550" spc="235" dirty="0">
                <a:solidFill>
                  <a:srgbClr val="FFFFFF"/>
                </a:solidFill>
                <a:latin typeface="Tahoma"/>
                <a:cs typeface="Tahoma"/>
              </a:rPr>
              <a:t>NodeJs </a:t>
            </a:r>
            <a:r>
              <a:rPr sz="3550" spc="240" dirty="0">
                <a:solidFill>
                  <a:srgbClr val="FFFFFF"/>
                </a:solidFill>
                <a:latin typeface="Tahoma"/>
                <a:cs typeface="Tahoma"/>
              </a:rPr>
              <a:t> </a:t>
            </a:r>
            <a:r>
              <a:rPr sz="3550" spc="105" dirty="0">
                <a:solidFill>
                  <a:srgbClr val="FFFFFF"/>
                </a:solidFill>
                <a:latin typeface="Tahoma"/>
                <a:cs typeface="Tahoma"/>
              </a:rPr>
              <a:t>Express </a:t>
            </a:r>
            <a:r>
              <a:rPr sz="3550" spc="110" dirty="0">
                <a:solidFill>
                  <a:srgbClr val="FFFFFF"/>
                </a:solidFill>
                <a:latin typeface="Tahoma"/>
                <a:cs typeface="Tahoma"/>
              </a:rPr>
              <a:t> </a:t>
            </a:r>
            <a:r>
              <a:rPr sz="3550" spc="190" dirty="0">
                <a:solidFill>
                  <a:srgbClr val="FFFFFF"/>
                </a:solidFill>
                <a:latin typeface="Tahoma"/>
                <a:cs typeface="Tahoma"/>
              </a:rPr>
              <a:t>MongoDB </a:t>
            </a:r>
            <a:r>
              <a:rPr sz="3550" spc="195" dirty="0">
                <a:solidFill>
                  <a:srgbClr val="FFFFFF"/>
                </a:solidFill>
                <a:latin typeface="Tahoma"/>
                <a:cs typeface="Tahoma"/>
              </a:rPr>
              <a:t> </a:t>
            </a:r>
            <a:r>
              <a:rPr sz="3550" spc="145" dirty="0">
                <a:solidFill>
                  <a:srgbClr val="FFFFFF"/>
                </a:solidFill>
                <a:latin typeface="Tahoma"/>
                <a:cs typeface="Tahoma"/>
              </a:rPr>
              <a:t>A</a:t>
            </a:r>
            <a:r>
              <a:rPr sz="3550" spc="105" dirty="0">
                <a:solidFill>
                  <a:srgbClr val="FFFFFF"/>
                </a:solidFill>
                <a:latin typeface="Tahoma"/>
                <a:cs typeface="Tahoma"/>
              </a:rPr>
              <a:t>n</a:t>
            </a:r>
            <a:r>
              <a:rPr sz="3550" spc="210" dirty="0">
                <a:solidFill>
                  <a:srgbClr val="FFFFFF"/>
                </a:solidFill>
                <a:latin typeface="Tahoma"/>
                <a:cs typeface="Tahoma"/>
              </a:rPr>
              <a:t>d</a:t>
            </a:r>
            <a:r>
              <a:rPr sz="3550" spc="180" dirty="0">
                <a:solidFill>
                  <a:srgbClr val="FFFFFF"/>
                </a:solidFill>
                <a:latin typeface="Tahoma"/>
                <a:cs typeface="Tahoma"/>
              </a:rPr>
              <a:t>r</a:t>
            </a:r>
            <a:r>
              <a:rPr sz="3550" spc="215" dirty="0">
                <a:solidFill>
                  <a:srgbClr val="FFFFFF"/>
                </a:solidFill>
                <a:latin typeface="Tahoma"/>
                <a:cs typeface="Tahoma"/>
              </a:rPr>
              <a:t>o</a:t>
            </a:r>
            <a:r>
              <a:rPr sz="3550" spc="-10" dirty="0">
                <a:solidFill>
                  <a:srgbClr val="FFFFFF"/>
                </a:solidFill>
                <a:latin typeface="Tahoma"/>
                <a:cs typeface="Tahoma"/>
              </a:rPr>
              <a:t>i</a:t>
            </a:r>
            <a:r>
              <a:rPr sz="3550" spc="210" dirty="0">
                <a:solidFill>
                  <a:srgbClr val="FFFFFF"/>
                </a:solidFill>
                <a:latin typeface="Tahoma"/>
                <a:cs typeface="Tahoma"/>
              </a:rPr>
              <a:t>d</a:t>
            </a:r>
            <a:r>
              <a:rPr sz="3550" spc="585" dirty="0">
                <a:solidFill>
                  <a:srgbClr val="FFFFFF"/>
                </a:solidFill>
                <a:latin typeface="Tahoma"/>
                <a:cs typeface="Tahoma"/>
              </a:rPr>
              <a:t>/</a:t>
            </a:r>
            <a:r>
              <a:rPr sz="3550" spc="-10" dirty="0">
                <a:solidFill>
                  <a:srgbClr val="FFFFFF"/>
                </a:solidFill>
                <a:latin typeface="Tahoma"/>
                <a:cs typeface="Tahoma"/>
              </a:rPr>
              <a:t>i</a:t>
            </a:r>
            <a:r>
              <a:rPr sz="3550" spc="185" dirty="0">
                <a:solidFill>
                  <a:srgbClr val="FFFFFF"/>
                </a:solidFill>
                <a:latin typeface="Tahoma"/>
                <a:cs typeface="Tahoma"/>
              </a:rPr>
              <a:t>O</a:t>
            </a:r>
            <a:r>
              <a:rPr sz="3550" spc="85" dirty="0">
                <a:solidFill>
                  <a:srgbClr val="FFFFFF"/>
                </a:solidFill>
                <a:latin typeface="Tahoma"/>
                <a:cs typeface="Tahoma"/>
              </a:rPr>
              <a:t>S</a:t>
            </a:r>
            <a:endParaRPr sz="3550" dirty="0">
              <a:latin typeface="Tahoma"/>
              <a:cs typeface="Tahoma"/>
            </a:endParaRPr>
          </a:p>
        </p:txBody>
      </p:sp>
      <p:sp>
        <p:nvSpPr>
          <p:cNvPr id="15" name="object 15"/>
          <p:cNvSpPr txBox="1"/>
          <p:nvPr/>
        </p:nvSpPr>
        <p:spPr>
          <a:xfrm>
            <a:off x="3725656" y="2753997"/>
            <a:ext cx="10836686" cy="817880"/>
          </a:xfrm>
          <a:prstGeom prst="rect">
            <a:avLst/>
          </a:prstGeom>
        </p:spPr>
        <p:txBody>
          <a:bodyPr vert="horz" wrap="square" lIns="0" tIns="12700" rIns="0" bIns="0" rtlCol="0">
            <a:spAutoFit/>
          </a:bodyPr>
          <a:lstStyle/>
          <a:p>
            <a:pPr marL="12700">
              <a:lnSpc>
                <a:spcPct val="100000"/>
              </a:lnSpc>
              <a:spcBef>
                <a:spcPts val="100"/>
              </a:spcBef>
              <a:tabLst>
                <a:tab pos="8783320" algn="l"/>
              </a:tabLst>
            </a:pPr>
            <a:r>
              <a:rPr sz="5200" spc="210" dirty="0">
                <a:solidFill>
                  <a:srgbClr val="FFFFFF"/>
                </a:solidFill>
                <a:latin typeface="Tahoma"/>
                <a:cs typeface="Tahoma"/>
              </a:rPr>
              <a:t>Front</a:t>
            </a:r>
            <a:r>
              <a:rPr lang="en-US" sz="5200" spc="210" dirty="0">
                <a:solidFill>
                  <a:srgbClr val="FFFFFF"/>
                </a:solidFill>
                <a:latin typeface="Tahoma"/>
                <a:cs typeface="Tahoma"/>
              </a:rPr>
              <a:t>-</a:t>
            </a:r>
            <a:r>
              <a:rPr sz="5200" spc="210" dirty="0">
                <a:solidFill>
                  <a:srgbClr val="FFFFFF"/>
                </a:solidFill>
                <a:latin typeface="Tahoma"/>
                <a:cs typeface="Tahoma"/>
              </a:rPr>
              <a:t>End</a:t>
            </a:r>
            <a:r>
              <a:rPr lang="en-US" sz="5200" spc="210" dirty="0">
                <a:solidFill>
                  <a:srgbClr val="FFFFFF"/>
                </a:solidFill>
                <a:latin typeface="Tahoma"/>
                <a:cs typeface="Tahoma"/>
              </a:rPr>
              <a:t>      </a:t>
            </a:r>
            <a:r>
              <a:rPr sz="5200" spc="-114" dirty="0">
                <a:solidFill>
                  <a:srgbClr val="FFFFFF"/>
                </a:solidFill>
                <a:latin typeface="Tahoma"/>
                <a:cs typeface="Tahoma"/>
              </a:rPr>
              <a:t>Back</a:t>
            </a:r>
            <a:r>
              <a:rPr lang="en-US" sz="5200" spc="-114" dirty="0">
                <a:solidFill>
                  <a:srgbClr val="FFFFFF"/>
                </a:solidFill>
                <a:latin typeface="Tahoma"/>
                <a:cs typeface="Tahoma"/>
              </a:rPr>
              <a:t>-</a:t>
            </a:r>
            <a:r>
              <a:rPr sz="5200" spc="-114" dirty="0">
                <a:solidFill>
                  <a:srgbClr val="FFFFFF"/>
                </a:solidFill>
                <a:latin typeface="Tahoma"/>
                <a:cs typeface="Tahoma"/>
              </a:rPr>
              <a:t>End</a:t>
            </a:r>
            <a:r>
              <a:rPr lang="en-US" sz="5200" spc="-114" dirty="0">
                <a:solidFill>
                  <a:srgbClr val="FFFFFF"/>
                </a:solidFill>
                <a:latin typeface="Tahoma"/>
                <a:cs typeface="Tahoma"/>
              </a:rPr>
              <a:t>       Services</a:t>
            </a:r>
            <a:endParaRPr sz="5200" dirty="0">
              <a:latin typeface="Tahoma"/>
              <a:cs typeface="Tahoma"/>
            </a:endParaRPr>
          </a:p>
        </p:txBody>
      </p:sp>
      <p:sp>
        <p:nvSpPr>
          <p:cNvPr id="16" name="object 5">
            <a:extLst>
              <a:ext uri="{FF2B5EF4-FFF2-40B4-BE49-F238E27FC236}">
                <a16:creationId xmlns:a16="http://schemas.microsoft.com/office/drawing/2014/main" id="{A6A28DF1-B4DA-4062-8D5A-63EB314FE7A5}"/>
              </a:ext>
            </a:extLst>
          </p:cNvPr>
          <p:cNvSpPr txBox="1"/>
          <p:nvPr/>
        </p:nvSpPr>
        <p:spPr>
          <a:xfrm>
            <a:off x="17245209" y="9237702"/>
            <a:ext cx="33337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chemeClr val="bg1"/>
                </a:solidFill>
                <a:latin typeface="Microsoft JhengHei"/>
                <a:cs typeface="Microsoft JhengHei"/>
              </a:rPr>
              <a:t>0</a:t>
            </a:r>
            <a:r>
              <a:rPr lang="en-US" sz="2100" spc="-20" dirty="0">
                <a:solidFill>
                  <a:schemeClr val="bg1"/>
                </a:solidFill>
                <a:latin typeface="Microsoft JhengHei"/>
                <a:cs typeface="Microsoft JhengHei"/>
              </a:rPr>
              <a:t>5</a:t>
            </a:r>
            <a:endParaRPr sz="2100" dirty="0">
              <a:solidFill>
                <a:schemeClr val="bg1"/>
              </a:solidFill>
              <a:latin typeface="Microsoft JhengHei"/>
              <a:cs typeface="Microsoft JhengHei"/>
            </a:endParaRPr>
          </a:p>
        </p:txBody>
      </p:sp>
      <p:sp>
        <p:nvSpPr>
          <p:cNvPr id="17" name="object 14">
            <a:extLst>
              <a:ext uri="{FF2B5EF4-FFF2-40B4-BE49-F238E27FC236}">
                <a16:creationId xmlns:a16="http://schemas.microsoft.com/office/drawing/2014/main" id="{8922FB69-57AC-4F93-9EE8-7E02682E1E51}"/>
              </a:ext>
            </a:extLst>
          </p:cNvPr>
          <p:cNvSpPr txBox="1"/>
          <p:nvPr/>
        </p:nvSpPr>
        <p:spPr>
          <a:xfrm>
            <a:off x="12482536" y="3889836"/>
            <a:ext cx="4052864" cy="2482731"/>
          </a:xfrm>
          <a:prstGeom prst="rect">
            <a:avLst/>
          </a:prstGeom>
        </p:spPr>
        <p:txBody>
          <a:bodyPr vert="horz" wrap="square" lIns="0" tIns="12700" rIns="0" bIns="0" rtlCol="0">
            <a:spAutoFit/>
          </a:bodyPr>
          <a:lstStyle/>
          <a:p>
            <a:pPr marL="12700" marR="5080">
              <a:lnSpc>
                <a:spcPct val="115799"/>
              </a:lnSpc>
              <a:spcBef>
                <a:spcPts val="100"/>
              </a:spcBef>
            </a:pPr>
            <a:r>
              <a:rPr lang="en-US" sz="3550" spc="235" dirty="0">
                <a:solidFill>
                  <a:srgbClr val="FFFFFF"/>
                </a:solidFill>
                <a:latin typeface="Tahoma"/>
                <a:cs typeface="Tahoma"/>
              </a:rPr>
              <a:t>Position Stack</a:t>
            </a:r>
            <a:r>
              <a:rPr sz="3550" spc="235" dirty="0">
                <a:solidFill>
                  <a:srgbClr val="FFFFFF"/>
                </a:solidFill>
                <a:latin typeface="Tahoma"/>
                <a:cs typeface="Tahoma"/>
              </a:rPr>
              <a:t> </a:t>
            </a:r>
            <a:r>
              <a:rPr sz="3550" spc="240" dirty="0">
                <a:solidFill>
                  <a:srgbClr val="FFFFFF"/>
                </a:solidFill>
                <a:latin typeface="Tahoma"/>
                <a:cs typeface="Tahoma"/>
              </a:rPr>
              <a:t> </a:t>
            </a:r>
            <a:r>
              <a:rPr lang="en-US" sz="3550" spc="105" dirty="0">
                <a:solidFill>
                  <a:srgbClr val="FFFFFF"/>
                </a:solidFill>
                <a:latin typeface="Tahoma"/>
                <a:cs typeface="Tahoma"/>
              </a:rPr>
              <a:t>Twilio SMS</a:t>
            </a:r>
            <a:r>
              <a:rPr sz="3550" spc="105" dirty="0">
                <a:solidFill>
                  <a:srgbClr val="FFFFFF"/>
                </a:solidFill>
                <a:latin typeface="Tahoma"/>
                <a:cs typeface="Tahoma"/>
              </a:rPr>
              <a:t> </a:t>
            </a:r>
            <a:r>
              <a:rPr sz="3550" spc="110" dirty="0">
                <a:solidFill>
                  <a:srgbClr val="FFFFFF"/>
                </a:solidFill>
                <a:latin typeface="Tahoma"/>
                <a:cs typeface="Tahoma"/>
              </a:rPr>
              <a:t> </a:t>
            </a:r>
            <a:endParaRPr lang="en-US" sz="3550" spc="110" dirty="0">
              <a:solidFill>
                <a:srgbClr val="FFFFFF"/>
              </a:solidFill>
              <a:latin typeface="Tahoma"/>
              <a:cs typeface="Tahoma"/>
            </a:endParaRPr>
          </a:p>
          <a:p>
            <a:pPr marL="12700" marR="5080">
              <a:lnSpc>
                <a:spcPct val="115799"/>
              </a:lnSpc>
              <a:spcBef>
                <a:spcPts val="100"/>
              </a:spcBef>
            </a:pPr>
            <a:r>
              <a:rPr lang="en-US" sz="3550" spc="190" dirty="0">
                <a:solidFill>
                  <a:srgbClr val="FFFFFF"/>
                </a:solidFill>
                <a:latin typeface="Tahoma"/>
                <a:cs typeface="Tahoma"/>
              </a:rPr>
              <a:t>Google Maps</a:t>
            </a:r>
            <a:r>
              <a:rPr sz="3550" spc="190" dirty="0">
                <a:solidFill>
                  <a:srgbClr val="FFFFFF"/>
                </a:solidFill>
                <a:latin typeface="Tahoma"/>
                <a:cs typeface="Tahoma"/>
              </a:rPr>
              <a:t> </a:t>
            </a:r>
            <a:r>
              <a:rPr sz="3550" spc="195" dirty="0">
                <a:solidFill>
                  <a:srgbClr val="FFFFFF"/>
                </a:solidFill>
                <a:latin typeface="Tahoma"/>
                <a:cs typeface="Tahoma"/>
              </a:rPr>
              <a:t> </a:t>
            </a:r>
            <a:r>
              <a:rPr lang="en-US" sz="3550" spc="145" dirty="0">
                <a:solidFill>
                  <a:srgbClr val="FFFFFF"/>
                </a:solidFill>
                <a:latin typeface="Tahoma"/>
                <a:cs typeface="Tahoma"/>
              </a:rPr>
              <a:t>Push Notifications</a:t>
            </a:r>
            <a:endParaRPr sz="3550" dirty="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TotalTime>
  <Words>329</Words>
  <Application>Microsoft Office PowerPoint</Application>
  <PresentationFormat>Custom</PresentationFormat>
  <Paragraphs>41</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Microsoft JhengHei</vt:lpstr>
      <vt:lpstr>Arial MT</vt:lpstr>
      <vt:lpstr>Calibri</vt:lpstr>
      <vt:lpstr>Tahoma</vt:lpstr>
      <vt:lpstr>Verdana</vt:lpstr>
      <vt:lpstr>Office Theme</vt:lpstr>
      <vt:lpstr>Krishi</vt:lpstr>
      <vt:lpstr>Team Details</vt:lpstr>
      <vt:lpstr>Problem Statement</vt:lpstr>
      <vt:lpstr>Our Solution</vt:lpstr>
      <vt:lpstr>Tech Stacks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Purple and White Instructional Keynote Presentation</dc:title>
  <dc:creator>shashank Sahu</dc:creator>
  <cp:keywords>DAEbQkCuSPE,BAD-XL9f23c</cp:keywords>
  <cp:lastModifiedBy>shobhit tewari</cp:lastModifiedBy>
  <cp:revision>6</cp:revision>
  <dcterms:created xsi:type="dcterms:W3CDTF">2021-04-10T16:42:53Z</dcterms:created>
  <dcterms:modified xsi:type="dcterms:W3CDTF">2021-05-26T16:43:48Z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2021-04-10T00:00:00Z</vt:filetime>
  </property>
  <property fmtid="{D5CDD505-2E9C-101B-9397-08002B2CF9AE}" pid="3" name="Creator">
    <vt:lpwstr>Canva</vt:lpwstr>
  </property>
  <property fmtid="{D5CDD505-2E9C-101B-9397-08002B2CF9AE}" pid="4" name="LastSaved">
    <vt:filetime>2021-04-10T00:00:00Z</vt:filetime>
  </property>
</Properties>
</file>